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3" r:id="rId2"/>
    <p:sldId id="274" r:id="rId3"/>
    <p:sldId id="264" r:id="rId4"/>
    <p:sldId id="259" r:id="rId5"/>
    <p:sldId id="268" r:id="rId6"/>
    <p:sldId id="270" r:id="rId7"/>
    <p:sldId id="279" r:id="rId8"/>
    <p:sldId id="299" r:id="rId9"/>
    <p:sldId id="301" r:id="rId10"/>
    <p:sldId id="300" r:id="rId11"/>
    <p:sldId id="294" r:id="rId12"/>
    <p:sldId id="303" r:id="rId13"/>
    <p:sldId id="281" r:id="rId14"/>
    <p:sldId id="283" r:id="rId15"/>
    <p:sldId id="298" r:id="rId16"/>
    <p:sldId id="285" r:id="rId17"/>
    <p:sldId id="286" r:id="rId18"/>
    <p:sldId id="272" r:id="rId19"/>
    <p:sldId id="271" r:id="rId20"/>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D336B-F2C6-422F-A42F-66B4956C4F2A}" v="12" dt="2023-06-06T12:23:50.426"/>
  </p1510:revLst>
</p1510:revInfo>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5" autoAdjust="0"/>
    <p:restoredTop sz="93969" autoAdjust="0"/>
  </p:normalViewPr>
  <p:slideViewPr>
    <p:cSldViewPr snapToGrid="0">
      <p:cViewPr varScale="1">
        <p:scale>
          <a:sx n="62" d="100"/>
          <a:sy n="62" d="100"/>
        </p:scale>
        <p:origin x="904" y="5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r Shalom" userId="c1657878-da89-43af-9535-4a8d3e59b096" providerId="ADAL" clId="{0DFD336B-F2C6-422F-A42F-66B4956C4F2A}"/>
    <pc:docChg chg="custSel modSld">
      <pc:chgData name="Shahar Shalom" userId="c1657878-da89-43af-9535-4a8d3e59b096" providerId="ADAL" clId="{0DFD336B-F2C6-422F-A42F-66B4956C4F2A}" dt="2023-06-06T12:37:06.947" v="49" actId="14100"/>
      <pc:docMkLst>
        <pc:docMk/>
      </pc:docMkLst>
      <pc:sldChg chg="addSp delSp modSp mod">
        <pc:chgData name="Shahar Shalom" userId="c1657878-da89-43af-9535-4a8d3e59b096" providerId="ADAL" clId="{0DFD336B-F2C6-422F-A42F-66B4956C4F2A}" dt="2023-06-06T12:37:06.947" v="49" actId="14100"/>
        <pc:sldMkLst>
          <pc:docMk/>
          <pc:sldMk cId="1553754167" sldId="283"/>
        </pc:sldMkLst>
        <pc:picChg chg="add mod">
          <ac:chgData name="Shahar Shalom" userId="c1657878-da89-43af-9535-4a8d3e59b096" providerId="ADAL" clId="{0DFD336B-F2C6-422F-A42F-66B4956C4F2A}" dt="2023-06-06T12:37:06.947" v="49" actId="14100"/>
          <ac:picMkLst>
            <pc:docMk/>
            <pc:sldMk cId="1553754167" sldId="283"/>
            <ac:picMk id="3" creationId="{F3103089-2B69-154A-8FB9-2D8F8B9016CC}"/>
          </ac:picMkLst>
        </pc:picChg>
        <pc:picChg chg="del mod">
          <ac:chgData name="Shahar Shalom" userId="c1657878-da89-43af-9535-4a8d3e59b096" providerId="ADAL" clId="{0DFD336B-F2C6-422F-A42F-66B4956C4F2A}" dt="2023-06-06T12:29:39.330" v="45" actId="478"/>
          <ac:picMkLst>
            <pc:docMk/>
            <pc:sldMk cId="1553754167" sldId="283"/>
            <ac:picMk id="7" creationId="{FC67D32C-7863-D2F0-4A98-849DAEB36FBA}"/>
          </ac:picMkLst>
        </pc:picChg>
      </pc:sldChg>
      <pc:sldChg chg="addSp delSp modSp mod">
        <pc:chgData name="Shahar Shalom" userId="c1657878-da89-43af-9535-4a8d3e59b096" providerId="ADAL" clId="{0DFD336B-F2C6-422F-A42F-66B4956C4F2A}" dt="2023-06-06T12:23:51.447" v="42" actId="1076"/>
        <pc:sldMkLst>
          <pc:docMk/>
          <pc:sldMk cId="934931652" sldId="292"/>
        </pc:sldMkLst>
        <pc:picChg chg="add del mod">
          <ac:chgData name="Shahar Shalom" userId="c1657878-da89-43af-9535-4a8d3e59b096" providerId="ADAL" clId="{0DFD336B-F2C6-422F-A42F-66B4956C4F2A}" dt="2023-06-06T12:22:04.692" v="21" actId="21"/>
          <ac:picMkLst>
            <pc:docMk/>
            <pc:sldMk cId="934931652" sldId="292"/>
            <ac:picMk id="2" creationId="{E0D07D53-C3D9-31FA-1F10-DEC5242D2E6D}"/>
          </ac:picMkLst>
        </pc:picChg>
        <pc:picChg chg="add mod">
          <ac:chgData name="Shahar Shalom" userId="c1657878-da89-43af-9535-4a8d3e59b096" providerId="ADAL" clId="{0DFD336B-F2C6-422F-A42F-66B4956C4F2A}" dt="2023-06-06T12:23:51.447" v="42" actId="1076"/>
          <ac:picMkLst>
            <pc:docMk/>
            <pc:sldMk cId="934931652" sldId="292"/>
            <ac:picMk id="6" creationId="{35127200-CF0D-6245-6CF1-90D6F53221F1}"/>
          </ac:picMkLst>
        </pc:picChg>
        <pc:picChg chg="del">
          <ac:chgData name="Shahar Shalom" userId="c1657878-da89-43af-9535-4a8d3e59b096" providerId="ADAL" clId="{0DFD336B-F2C6-422F-A42F-66B4956C4F2A}" dt="2023-06-06T12:20:33.850" v="0" actId="478"/>
          <ac:picMkLst>
            <pc:docMk/>
            <pc:sldMk cId="934931652" sldId="292"/>
            <ac:picMk id="7" creationId="{06666846-AD51-4396-16B0-DE3A7BAB4969}"/>
          </ac:picMkLst>
        </pc:picChg>
      </pc:sldChg>
      <pc:sldChg chg="addSp delSp modSp mod">
        <pc:chgData name="Shahar Shalom" userId="c1657878-da89-43af-9535-4a8d3e59b096" providerId="ADAL" clId="{0DFD336B-F2C6-422F-A42F-66B4956C4F2A}" dt="2023-06-06T12:23:54.301" v="43" actId="1076"/>
        <pc:sldMkLst>
          <pc:docMk/>
          <pc:sldMk cId="2390783855" sldId="296"/>
        </pc:sldMkLst>
        <pc:spChg chg="add del mod">
          <ac:chgData name="Shahar Shalom" userId="c1657878-da89-43af-9535-4a8d3e59b096" providerId="ADAL" clId="{0DFD336B-F2C6-422F-A42F-66B4956C4F2A}" dt="2023-06-06T12:20:43.334" v="4" actId="478"/>
          <ac:spMkLst>
            <pc:docMk/>
            <pc:sldMk cId="2390783855" sldId="296"/>
            <ac:spMk id="5" creationId="{C89BECCA-F492-74A7-3464-83BA6219C606}"/>
          </ac:spMkLst>
        </pc:spChg>
        <pc:spChg chg="add del">
          <ac:chgData name="Shahar Shalom" userId="c1657878-da89-43af-9535-4a8d3e59b096" providerId="ADAL" clId="{0DFD336B-F2C6-422F-A42F-66B4956C4F2A}" dt="2023-06-06T12:20:48.302" v="6" actId="478"/>
          <ac:spMkLst>
            <pc:docMk/>
            <pc:sldMk cId="2390783855" sldId="296"/>
            <ac:spMk id="6" creationId="{DC164024-5F83-D0B5-FFC2-2F80E3C49DA1}"/>
          </ac:spMkLst>
        </pc:spChg>
        <pc:picChg chg="del">
          <ac:chgData name="Shahar Shalom" userId="c1657878-da89-43af-9535-4a8d3e59b096" providerId="ADAL" clId="{0DFD336B-F2C6-422F-A42F-66B4956C4F2A}" dt="2023-06-06T12:20:35.029" v="1" actId="478"/>
          <ac:picMkLst>
            <pc:docMk/>
            <pc:sldMk cId="2390783855" sldId="296"/>
            <ac:picMk id="7" creationId="{06666846-AD51-4396-16B0-DE3A7BAB4969}"/>
          </ac:picMkLst>
        </pc:picChg>
        <pc:picChg chg="add del mod">
          <ac:chgData name="Shahar Shalom" userId="c1657878-da89-43af-9535-4a8d3e59b096" providerId="ADAL" clId="{0DFD336B-F2C6-422F-A42F-66B4956C4F2A}" dt="2023-06-06T12:23:49.296" v="40" actId="21"/>
          <ac:picMkLst>
            <pc:docMk/>
            <pc:sldMk cId="2390783855" sldId="296"/>
            <ac:picMk id="10" creationId="{9E08A709-396F-4F99-FA6B-4463DC298253}"/>
          </ac:picMkLst>
        </pc:picChg>
        <pc:picChg chg="add mod">
          <ac:chgData name="Shahar Shalom" userId="c1657878-da89-43af-9535-4a8d3e59b096" providerId="ADAL" clId="{0DFD336B-F2C6-422F-A42F-66B4956C4F2A}" dt="2023-06-06T12:23:54.301" v="43" actId="1076"/>
          <ac:picMkLst>
            <pc:docMk/>
            <pc:sldMk cId="2390783855" sldId="296"/>
            <ac:picMk id="12" creationId="{49A3C168-BCA6-15C5-D428-37F722A599F6}"/>
          </ac:picMkLst>
        </pc:picChg>
        <pc:picChg chg="add del mod">
          <ac:chgData name="Shahar Shalom" userId="c1657878-da89-43af-9535-4a8d3e59b096" providerId="ADAL" clId="{0DFD336B-F2C6-422F-A42F-66B4956C4F2A}" dt="2023-06-06T12:21:57.461" v="19" actId="21"/>
          <ac:picMkLst>
            <pc:docMk/>
            <pc:sldMk cId="2390783855" sldId="296"/>
            <ac:picMk id="14" creationId="{CE5E6C8E-49A4-F361-3080-B1F5332C64C3}"/>
          </ac:picMkLst>
        </pc:picChg>
        <pc:picChg chg="add del mod">
          <ac:chgData name="Shahar Shalom" userId="c1657878-da89-43af-9535-4a8d3e59b096" providerId="ADAL" clId="{0DFD336B-F2C6-422F-A42F-66B4956C4F2A}" dt="2023-06-06T12:21:48.998" v="17" actId="21"/>
          <ac:picMkLst>
            <pc:docMk/>
            <pc:sldMk cId="2390783855" sldId="296"/>
            <ac:picMk id="16" creationId="{00F6F642-557F-339E-F42D-FE542AA31302}"/>
          </ac:picMkLst>
        </pc:picChg>
        <pc:picChg chg="add del mod">
          <ac:chgData name="Shahar Shalom" userId="c1657878-da89-43af-9535-4a8d3e59b096" providerId="ADAL" clId="{0DFD336B-F2C6-422F-A42F-66B4956C4F2A}" dt="2023-06-06T12:22:28.674" v="31" actId="21"/>
          <ac:picMkLst>
            <pc:docMk/>
            <pc:sldMk cId="2390783855" sldId="296"/>
            <ac:picMk id="17" creationId="{EA0258FD-E992-30ED-CF03-1AB058BE1D3E}"/>
          </ac:picMkLst>
        </pc:picChg>
      </pc:sldChg>
      <pc:sldChg chg="addSp delSp modSp mod">
        <pc:chgData name="Shahar Shalom" userId="c1657878-da89-43af-9535-4a8d3e59b096" providerId="ADAL" clId="{0DFD336B-F2C6-422F-A42F-66B4956C4F2A}" dt="2023-06-06T12:29:41.019" v="46" actId="478"/>
        <pc:sldMkLst>
          <pc:docMk/>
          <pc:sldMk cId="1381085122" sldId="298"/>
        </pc:sldMkLst>
        <pc:picChg chg="add del mod">
          <ac:chgData name="Shahar Shalom" userId="c1657878-da89-43af-9535-4a8d3e59b096" providerId="ADAL" clId="{0DFD336B-F2C6-422F-A42F-66B4956C4F2A}" dt="2023-06-06T12:22:32.370" v="33" actId="21"/>
          <ac:picMkLst>
            <pc:docMk/>
            <pc:sldMk cId="1381085122" sldId="298"/>
            <ac:picMk id="2" creationId="{682628ED-D1DE-1094-CD4C-D64FE6CAA1CF}"/>
          </ac:picMkLst>
        </pc:picChg>
        <pc:picChg chg="add mod">
          <ac:chgData name="Shahar Shalom" userId="c1657878-da89-43af-9535-4a8d3e59b096" providerId="ADAL" clId="{0DFD336B-F2C6-422F-A42F-66B4956C4F2A}" dt="2023-06-06T12:22:47.136" v="38" actId="14100"/>
          <ac:picMkLst>
            <pc:docMk/>
            <pc:sldMk cId="1381085122" sldId="298"/>
            <ac:picMk id="3" creationId="{7BE4C54A-7424-7EFF-F815-882512339104}"/>
          </ac:picMkLst>
        </pc:picChg>
        <pc:picChg chg="del mod">
          <ac:chgData name="Shahar Shalom" userId="c1657878-da89-43af-9535-4a8d3e59b096" providerId="ADAL" clId="{0DFD336B-F2C6-422F-A42F-66B4956C4F2A}" dt="2023-06-06T12:29:41.019" v="46" actId="478"/>
          <ac:picMkLst>
            <pc:docMk/>
            <pc:sldMk cId="1381085122" sldId="298"/>
            <ac:picMk id="8" creationId="{9BD7B61B-0D6C-EFF7-75CD-62538DA7C3C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00A79-5394-428E-BDE7-4A8196E2046E}" type="doc">
      <dgm:prSet loTypeId="urn:microsoft.com/office/officeart/2009/3/layout/HorizontalOrganizationChart" loCatId="hierarchy" qsTypeId="urn:microsoft.com/office/officeart/2005/8/quickstyle/simple5" qsCatId="simple" csTypeId="urn:microsoft.com/office/officeart/2005/8/colors/accent2_5" csCatId="accent2" phldr="1"/>
      <dgm:spPr/>
      <dgm:t>
        <a:bodyPr/>
        <a:lstStyle/>
        <a:p>
          <a:pPr rtl="1"/>
          <a:endParaRPr lang="he-IL"/>
        </a:p>
      </dgm:t>
    </dgm:pt>
    <dgm:pt modelId="{1F244B88-FDA8-48FB-83D5-C5A978CA67D4}" type="asst">
      <dgm:prSet phldrT="[Text]" custT="1"/>
      <dgm:spPr>
        <a:solidFill>
          <a:schemeClr val="bg1">
            <a:lumMod val="50000"/>
          </a:schemeClr>
        </a:solidFill>
      </dgm:spPr>
      <dgm:t>
        <a:bodyPr/>
        <a:lstStyle/>
        <a:p>
          <a:pPr rtl="1"/>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gm:t>
    </dgm:pt>
    <dgm:pt modelId="{67ACE259-38DF-45C2-A71B-98C11830A8D1}" type="parTrans" cxnId="{DA4F3D54-E016-4AFB-8ADF-7B232779E73F}">
      <dgm:prSet/>
      <dgm:spPr/>
      <dgm:t>
        <a:bodyPr/>
        <a:lstStyle/>
        <a:p>
          <a:pPr rtl="1"/>
          <a:endParaRPr lang="he-IL" sz="2200">
            <a:latin typeface="+mj-lt"/>
          </a:endParaRPr>
        </a:p>
      </dgm:t>
    </dgm:pt>
    <dgm:pt modelId="{DABE1C13-F9A1-4FE2-8E2D-8A7215FC9FDC}" type="sibTrans" cxnId="{DA4F3D54-E016-4AFB-8ADF-7B232779E73F}">
      <dgm:prSet/>
      <dgm:spPr/>
      <dgm:t>
        <a:bodyPr/>
        <a:lstStyle/>
        <a:p>
          <a:pPr rtl="1"/>
          <a:endParaRPr lang="he-IL" sz="2200">
            <a:latin typeface="+mj-lt"/>
          </a:endParaRPr>
        </a:p>
      </dgm:t>
    </dgm:pt>
    <dgm:pt modelId="{7765829D-E55E-4437-B71A-671A034B5995}">
      <dgm:prSet phldrT="[Text]" custT="1"/>
      <dgm:spPr/>
      <dgm:t>
        <a:bodyPr/>
        <a:lstStyle/>
        <a:p>
          <a:pPr rtl="1">
            <a:buAutoNum type="arabicPeriod"/>
          </a:pPr>
          <a:r>
            <a:rPr lang="he-IL" sz="2200" i="0" u="none" strike="noStrike" dirty="0">
              <a:effectLst/>
              <a:latin typeface="+mj-lt"/>
              <a:cs typeface="Calibri Light" panose="020F0302020204030204" pitchFamily="34" charset="0"/>
            </a:rPr>
            <a:t>אלרגיה למזון (</a:t>
          </a:r>
          <a:r>
            <a:rPr lang="en-US" sz="2200" i="0" u="none" strike="noStrike" dirty="0">
              <a:effectLst/>
              <a:latin typeface="+mj-lt"/>
              <a:cs typeface="Calibri Light" panose="020F0302020204030204" pitchFamily="34" charset="0"/>
            </a:rPr>
            <a:t>(FA, food allergy</a:t>
          </a:r>
          <a:endParaRPr lang="he-IL" sz="2200" dirty="0">
            <a:latin typeface="+mj-lt"/>
          </a:endParaRPr>
        </a:p>
      </dgm:t>
    </dgm:pt>
    <dgm:pt modelId="{81F62EDF-8DE2-4F13-997F-98C5319D6FA0}" type="parTrans" cxnId="{ADE17327-B76A-4192-937D-80A6372B1A88}">
      <dgm:prSet/>
      <dgm:spPr/>
      <dgm:t>
        <a:bodyPr/>
        <a:lstStyle/>
        <a:p>
          <a:pPr rtl="1"/>
          <a:endParaRPr lang="he-IL" sz="2200">
            <a:latin typeface="+mj-lt"/>
          </a:endParaRPr>
        </a:p>
      </dgm:t>
    </dgm:pt>
    <dgm:pt modelId="{2F4FF32E-B9B5-4A69-8376-6033F1606ABA}" type="sibTrans" cxnId="{ADE17327-B76A-4192-937D-80A6372B1A88}">
      <dgm:prSet/>
      <dgm:spPr/>
      <dgm:t>
        <a:bodyPr/>
        <a:lstStyle/>
        <a:p>
          <a:pPr rtl="1"/>
          <a:endParaRPr lang="he-IL" sz="2200">
            <a:latin typeface="+mj-lt"/>
          </a:endParaRPr>
        </a:p>
      </dgm:t>
    </dgm:pt>
    <dgm:pt modelId="{7D20B8E0-6945-49F0-9661-FED3C722616E}">
      <dgm:prSet phldrT="[Text]" custT="1"/>
      <dgm:spPr/>
      <dgm:t>
        <a:bodyPr/>
        <a:lstStyle/>
        <a:p>
          <a:pPr rtl="1"/>
          <a:r>
            <a:rPr lang="he-IL" sz="2200" i="0" u="none" strike="noStrike" dirty="0">
              <a:effectLst/>
              <a:latin typeface="+mj-lt"/>
              <a:cs typeface="Calibri Light" panose="020F0302020204030204" pitchFamily="34" charset="0"/>
            </a:rPr>
            <a:t>אסטמה של העור (</a:t>
          </a:r>
          <a:r>
            <a:rPr lang="en-US" sz="2200" i="0" u="none" strike="noStrike" dirty="0">
              <a:effectLst/>
              <a:latin typeface="+mj-lt"/>
              <a:cs typeface="Calibri Light" panose="020F0302020204030204" pitchFamily="34" charset="0"/>
            </a:rPr>
            <a:t>atopic dermatitis, AD</a:t>
          </a:r>
          <a:r>
            <a:rPr lang="he-IL" sz="2200" i="0" u="none" strike="noStrike" dirty="0">
              <a:effectLst/>
              <a:latin typeface="+mj-lt"/>
              <a:cs typeface="Calibri Light" panose="020F0302020204030204" pitchFamily="34" charset="0"/>
            </a:rPr>
            <a:t>)</a:t>
          </a:r>
          <a:endParaRPr lang="he-IL" sz="2200" dirty="0">
            <a:latin typeface="+mj-lt"/>
          </a:endParaRPr>
        </a:p>
      </dgm:t>
    </dgm:pt>
    <dgm:pt modelId="{1C3E049A-3307-431B-8EA3-122020CF5E41}" type="parTrans" cxnId="{B6E3872F-9B56-4941-B317-43D0C6FACD0F}">
      <dgm:prSet/>
      <dgm:spPr/>
      <dgm:t>
        <a:bodyPr/>
        <a:lstStyle/>
        <a:p>
          <a:pPr rtl="1"/>
          <a:endParaRPr lang="he-IL" sz="2200">
            <a:latin typeface="+mj-lt"/>
          </a:endParaRPr>
        </a:p>
      </dgm:t>
    </dgm:pt>
    <dgm:pt modelId="{6DACAC50-5425-4D21-AFFF-51EFD61B5B54}" type="sibTrans" cxnId="{B6E3872F-9B56-4941-B317-43D0C6FACD0F}">
      <dgm:prSet/>
      <dgm:spPr/>
      <dgm:t>
        <a:bodyPr/>
        <a:lstStyle/>
        <a:p>
          <a:pPr rtl="1"/>
          <a:endParaRPr lang="he-IL" sz="2200">
            <a:latin typeface="+mj-lt"/>
          </a:endParaRPr>
        </a:p>
      </dgm:t>
    </dgm:pt>
    <dgm:pt modelId="{EFB43FEF-0D2D-477B-82A6-27164A310916}">
      <dgm:prSet phldrT="[Text]" custT="1"/>
      <dgm:spPr/>
      <dgm: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gm:t>
    </dgm:pt>
    <dgm:pt modelId="{A9C9B2E4-81D6-4F1A-9B46-9B506FBFB633}" type="parTrans" cxnId="{10803DDD-3579-41E3-BF3B-CD8F0438E988}">
      <dgm:prSet/>
      <dgm:spPr/>
      <dgm:t>
        <a:bodyPr/>
        <a:lstStyle/>
        <a:p>
          <a:pPr rtl="1"/>
          <a:endParaRPr lang="he-IL" sz="2200">
            <a:latin typeface="+mj-lt"/>
          </a:endParaRPr>
        </a:p>
      </dgm:t>
    </dgm:pt>
    <dgm:pt modelId="{7C276CB0-ADF0-48F5-A820-1E8DEC7BCA73}" type="sibTrans" cxnId="{10803DDD-3579-41E3-BF3B-CD8F0438E988}">
      <dgm:prSet/>
      <dgm:spPr/>
      <dgm:t>
        <a:bodyPr/>
        <a:lstStyle/>
        <a:p>
          <a:pPr rtl="1"/>
          <a:endParaRPr lang="he-IL" sz="2200">
            <a:latin typeface="+mj-lt"/>
          </a:endParaRPr>
        </a:p>
      </dgm:t>
    </dgm:pt>
    <dgm:pt modelId="{9E75BE7A-A1AC-4FCB-AABD-67689CA454DE}" type="asst">
      <dgm:prSet phldrT="[Text]" custT="1"/>
      <dgm:spPr>
        <a:solidFill>
          <a:schemeClr val="bg1">
            <a:lumMod val="50000"/>
          </a:schemeClr>
        </a:solidFill>
      </dgm:spPr>
      <dgm:t>
        <a:bodyPr/>
        <a:lstStyle/>
        <a:p>
          <a:pPr rtl="1"/>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gm:t>
    </dgm:pt>
    <dgm:pt modelId="{C6942514-88D2-46C2-AEE5-5190C5CDFA6F}" type="parTrans" cxnId="{544353EF-8E79-47D9-94FB-9EC004090E4A}">
      <dgm:prSet/>
      <dgm:spPr/>
      <dgm:t>
        <a:bodyPr/>
        <a:lstStyle/>
        <a:p>
          <a:pPr rtl="1"/>
          <a:endParaRPr lang="he-IL" sz="2200">
            <a:latin typeface="+mj-lt"/>
          </a:endParaRPr>
        </a:p>
      </dgm:t>
    </dgm:pt>
    <dgm:pt modelId="{CDF74F3A-79DB-44D3-B82E-4207927D4BAD}" type="sibTrans" cxnId="{544353EF-8E79-47D9-94FB-9EC004090E4A}">
      <dgm:prSet/>
      <dgm:spPr/>
      <dgm:t>
        <a:bodyPr/>
        <a:lstStyle/>
        <a:p>
          <a:pPr rtl="1"/>
          <a:endParaRPr lang="he-IL" sz="2200">
            <a:latin typeface="+mj-lt"/>
          </a:endParaRPr>
        </a:p>
      </dgm:t>
    </dgm:pt>
    <dgm:pt modelId="{71C33664-E11A-40EB-9780-D1CEF2566BB6}">
      <dgm:prSet phldrT="[Text]" custT="1"/>
      <dgm:spPr>
        <a:solidFill>
          <a:schemeClr val="bg1">
            <a:lumMod val="75000"/>
          </a:schemeClr>
        </a:solidFill>
      </dgm:spPr>
      <dgm: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gm:t>
    </dgm:pt>
    <dgm:pt modelId="{4FE5E549-441C-423F-A696-E5CFFC8B48EA}" type="sibTrans" cxnId="{B7875A3F-3FFD-4066-848C-5FB05B061389}">
      <dgm:prSet/>
      <dgm:spPr/>
      <dgm:t>
        <a:bodyPr/>
        <a:lstStyle/>
        <a:p>
          <a:pPr rtl="1"/>
          <a:endParaRPr lang="he-IL" sz="2200">
            <a:latin typeface="+mj-lt"/>
          </a:endParaRPr>
        </a:p>
      </dgm:t>
    </dgm:pt>
    <dgm:pt modelId="{ABDA7F4D-4DF3-436E-A252-0FC5AB1E95DF}" type="parTrans" cxnId="{B7875A3F-3FFD-4066-848C-5FB05B061389}">
      <dgm:prSet/>
      <dgm:spPr/>
      <dgm:t>
        <a:bodyPr/>
        <a:lstStyle/>
        <a:p>
          <a:pPr rtl="1"/>
          <a:endParaRPr lang="he-IL" sz="2200">
            <a:latin typeface="+mj-lt"/>
          </a:endParaRPr>
        </a:p>
      </dgm:t>
    </dgm:pt>
    <dgm:pt modelId="{5C42A96E-40D5-4DBF-890B-0E7C23ACC142}" type="pres">
      <dgm:prSet presAssocID="{09B00A79-5394-428E-BDE7-4A8196E2046E}" presName="hierChild1" presStyleCnt="0">
        <dgm:presLayoutVars>
          <dgm:orgChart val="1"/>
          <dgm:chPref val="1"/>
          <dgm:dir/>
          <dgm:animOne val="branch"/>
          <dgm:animLvl val="lvl"/>
          <dgm:resizeHandles/>
        </dgm:presLayoutVars>
      </dgm:prSet>
      <dgm:spPr/>
    </dgm:pt>
    <dgm:pt modelId="{135B426F-03A2-4B50-B27E-62BA2D1398C4}" type="pres">
      <dgm:prSet presAssocID="{71C33664-E11A-40EB-9780-D1CEF2566BB6}" presName="hierRoot1" presStyleCnt="0">
        <dgm:presLayoutVars>
          <dgm:hierBranch val="init"/>
        </dgm:presLayoutVars>
      </dgm:prSet>
      <dgm:spPr/>
    </dgm:pt>
    <dgm:pt modelId="{097BAD46-A248-422F-9D3C-53CC1DAB4500}" type="pres">
      <dgm:prSet presAssocID="{71C33664-E11A-40EB-9780-D1CEF2566BB6}" presName="rootComposite1" presStyleCnt="0"/>
      <dgm:spPr/>
    </dgm:pt>
    <dgm:pt modelId="{DEA3894A-90B4-434B-BCFA-8257031DC523}" type="pres">
      <dgm:prSet presAssocID="{71C33664-E11A-40EB-9780-D1CEF2566BB6}" presName="rootText1" presStyleLbl="node0" presStyleIdx="0" presStyleCnt="1" custLinFactNeighborX="489" custLinFactNeighborY="5554">
        <dgm:presLayoutVars>
          <dgm:chPref val="3"/>
        </dgm:presLayoutVars>
      </dgm:prSet>
      <dgm:spPr/>
    </dgm:pt>
    <dgm:pt modelId="{69879CC6-C077-4238-BF62-7B710AD0E4EC}" type="pres">
      <dgm:prSet presAssocID="{71C33664-E11A-40EB-9780-D1CEF2566BB6}" presName="rootConnector1" presStyleLbl="node1" presStyleIdx="0" presStyleCnt="0"/>
      <dgm:spPr/>
    </dgm:pt>
    <dgm:pt modelId="{067F7EE3-20D0-4D43-B765-E6DB96D01041}" type="pres">
      <dgm:prSet presAssocID="{71C33664-E11A-40EB-9780-D1CEF2566BB6}" presName="hierChild2" presStyleCnt="0"/>
      <dgm:spPr/>
    </dgm:pt>
    <dgm:pt modelId="{FB6C2BF4-EB36-4A0D-B523-E14141D6E55D}" type="pres">
      <dgm:prSet presAssocID="{81F62EDF-8DE2-4F13-997F-98C5319D6FA0}" presName="Name64" presStyleLbl="parChTrans1D2" presStyleIdx="0" presStyleCnt="5"/>
      <dgm:spPr/>
    </dgm:pt>
    <dgm:pt modelId="{E21F6B0D-2E53-49FB-ACA6-8D5A0F71BC72}" type="pres">
      <dgm:prSet presAssocID="{7765829D-E55E-4437-B71A-671A034B5995}" presName="hierRoot2" presStyleCnt="0">
        <dgm:presLayoutVars>
          <dgm:hierBranch val="init"/>
        </dgm:presLayoutVars>
      </dgm:prSet>
      <dgm:spPr/>
    </dgm:pt>
    <dgm:pt modelId="{FA1F29F8-A513-4E61-B0E0-44DAFE8707C5}" type="pres">
      <dgm:prSet presAssocID="{7765829D-E55E-4437-B71A-671A034B5995}" presName="rootComposite" presStyleCnt="0"/>
      <dgm:spPr/>
    </dgm:pt>
    <dgm:pt modelId="{7D2A13D9-7535-4CD9-8EA7-7D580732251D}" type="pres">
      <dgm:prSet presAssocID="{7765829D-E55E-4437-B71A-671A034B5995}" presName="rootText" presStyleLbl="node2" presStyleIdx="0" presStyleCnt="3">
        <dgm:presLayoutVars>
          <dgm:chPref val="3"/>
        </dgm:presLayoutVars>
      </dgm:prSet>
      <dgm:spPr/>
    </dgm:pt>
    <dgm:pt modelId="{A9FB7DAC-09A9-4668-A372-B97C42398DEC}" type="pres">
      <dgm:prSet presAssocID="{7765829D-E55E-4437-B71A-671A034B5995}" presName="rootConnector" presStyleLbl="node2" presStyleIdx="0" presStyleCnt="3"/>
      <dgm:spPr/>
    </dgm:pt>
    <dgm:pt modelId="{623886F0-DEC8-4F43-99CE-DF25A58DEF1A}" type="pres">
      <dgm:prSet presAssocID="{7765829D-E55E-4437-B71A-671A034B5995}" presName="hierChild4" presStyleCnt="0"/>
      <dgm:spPr/>
    </dgm:pt>
    <dgm:pt modelId="{4D3AE034-EF20-46B1-860C-D88EE061F710}" type="pres">
      <dgm:prSet presAssocID="{7765829D-E55E-4437-B71A-671A034B5995}" presName="hierChild5" presStyleCnt="0"/>
      <dgm:spPr/>
    </dgm:pt>
    <dgm:pt modelId="{D9BFC483-3A22-4293-B8EF-F8337290E1CA}" type="pres">
      <dgm:prSet presAssocID="{1C3E049A-3307-431B-8EA3-122020CF5E41}" presName="Name64" presStyleLbl="parChTrans1D2" presStyleIdx="1" presStyleCnt="5"/>
      <dgm:spPr/>
    </dgm:pt>
    <dgm:pt modelId="{6A570ADE-4B1B-40CF-B0F0-F5ACD92DB908}" type="pres">
      <dgm:prSet presAssocID="{7D20B8E0-6945-49F0-9661-FED3C722616E}" presName="hierRoot2" presStyleCnt="0">
        <dgm:presLayoutVars>
          <dgm:hierBranch val="init"/>
        </dgm:presLayoutVars>
      </dgm:prSet>
      <dgm:spPr/>
    </dgm:pt>
    <dgm:pt modelId="{9E33AD41-C3DD-4D6D-840C-B67110B9BAF0}" type="pres">
      <dgm:prSet presAssocID="{7D20B8E0-6945-49F0-9661-FED3C722616E}" presName="rootComposite" presStyleCnt="0"/>
      <dgm:spPr/>
    </dgm:pt>
    <dgm:pt modelId="{9299DF89-FF68-452C-9898-7CC8EA4EF70B}" type="pres">
      <dgm:prSet presAssocID="{7D20B8E0-6945-49F0-9661-FED3C722616E}" presName="rootText" presStyleLbl="node2" presStyleIdx="1" presStyleCnt="3" custLinFactNeighborY="5085">
        <dgm:presLayoutVars>
          <dgm:chPref val="3"/>
        </dgm:presLayoutVars>
      </dgm:prSet>
      <dgm:spPr/>
    </dgm:pt>
    <dgm:pt modelId="{68C5E3BE-A33D-4663-8D00-7F414B198A2C}" type="pres">
      <dgm:prSet presAssocID="{7D20B8E0-6945-49F0-9661-FED3C722616E}" presName="rootConnector" presStyleLbl="node2" presStyleIdx="1" presStyleCnt="3"/>
      <dgm:spPr/>
    </dgm:pt>
    <dgm:pt modelId="{43B25E43-447A-4556-86BE-17D3A4DE4D3F}" type="pres">
      <dgm:prSet presAssocID="{7D20B8E0-6945-49F0-9661-FED3C722616E}" presName="hierChild4" presStyleCnt="0"/>
      <dgm:spPr/>
    </dgm:pt>
    <dgm:pt modelId="{63411ED2-448C-4E83-BEEC-022334F791A1}" type="pres">
      <dgm:prSet presAssocID="{7D20B8E0-6945-49F0-9661-FED3C722616E}" presName="hierChild5" presStyleCnt="0"/>
      <dgm:spPr/>
    </dgm:pt>
    <dgm:pt modelId="{F1956E2D-9912-4104-A92A-59BD865751D2}" type="pres">
      <dgm:prSet presAssocID="{A9C9B2E4-81D6-4F1A-9B46-9B506FBFB633}" presName="Name64" presStyleLbl="parChTrans1D2" presStyleIdx="2" presStyleCnt="5"/>
      <dgm:spPr/>
    </dgm:pt>
    <dgm:pt modelId="{18A3DC14-1085-41F3-90D7-AFA9BB089869}" type="pres">
      <dgm:prSet presAssocID="{EFB43FEF-0D2D-477B-82A6-27164A310916}" presName="hierRoot2" presStyleCnt="0">
        <dgm:presLayoutVars>
          <dgm:hierBranch val="init"/>
        </dgm:presLayoutVars>
      </dgm:prSet>
      <dgm:spPr/>
    </dgm:pt>
    <dgm:pt modelId="{407826B4-982D-486C-BE0E-97F1C534B607}" type="pres">
      <dgm:prSet presAssocID="{EFB43FEF-0D2D-477B-82A6-27164A310916}" presName="rootComposite" presStyleCnt="0"/>
      <dgm:spPr/>
    </dgm:pt>
    <dgm:pt modelId="{6DAA35E1-5E7F-47D3-BBAC-032FB00BBD5F}" type="pres">
      <dgm:prSet presAssocID="{EFB43FEF-0D2D-477B-82A6-27164A310916}" presName="rootText" presStyleLbl="node2" presStyleIdx="2" presStyleCnt="3" custScaleY="126701">
        <dgm:presLayoutVars>
          <dgm:chPref val="3"/>
        </dgm:presLayoutVars>
      </dgm:prSet>
      <dgm:spPr/>
    </dgm:pt>
    <dgm:pt modelId="{CC6D7FEA-44C8-45E3-A071-55A236827BA5}" type="pres">
      <dgm:prSet presAssocID="{EFB43FEF-0D2D-477B-82A6-27164A310916}" presName="rootConnector" presStyleLbl="node2" presStyleIdx="2" presStyleCnt="3"/>
      <dgm:spPr/>
    </dgm:pt>
    <dgm:pt modelId="{C0F7F8DA-0C5C-42B2-BAF3-797489FBF6A7}" type="pres">
      <dgm:prSet presAssocID="{EFB43FEF-0D2D-477B-82A6-27164A310916}" presName="hierChild4" presStyleCnt="0"/>
      <dgm:spPr/>
    </dgm:pt>
    <dgm:pt modelId="{B364D329-3BAB-41CA-A06F-D7AE942E52FE}" type="pres">
      <dgm:prSet presAssocID="{EFB43FEF-0D2D-477B-82A6-27164A310916}" presName="hierChild5" presStyleCnt="0"/>
      <dgm:spPr/>
    </dgm:pt>
    <dgm:pt modelId="{42BD3C76-FF84-49A4-A4D0-6693E44E7B0E}" type="pres">
      <dgm:prSet presAssocID="{71C33664-E11A-40EB-9780-D1CEF2566BB6}" presName="hierChild3" presStyleCnt="0"/>
      <dgm:spPr/>
    </dgm:pt>
    <dgm:pt modelId="{4BEE8523-C4EE-4D29-ACDC-D894B1E0169A}" type="pres">
      <dgm:prSet presAssocID="{67ACE259-38DF-45C2-A71B-98C11830A8D1}" presName="Name115" presStyleLbl="parChTrans1D2" presStyleIdx="3" presStyleCnt="5"/>
      <dgm:spPr/>
    </dgm:pt>
    <dgm:pt modelId="{1C6B90A3-AC0A-4CF5-BBC5-0EBFE2C5BF2E}" type="pres">
      <dgm:prSet presAssocID="{1F244B88-FDA8-48FB-83D5-C5A978CA67D4}" presName="hierRoot3" presStyleCnt="0">
        <dgm:presLayoutVars>
          <dgm:hierBranch val="init"/>
        </dgm:presLayoutVars>
      </dgm:prSet>
      <dgm:spPr/>
    </dgm:pt>
    <dgm:pt modelId="{52A4DA92-9050-444B-96AD-CA7B6CA96CD8}" type="pres">
      <dgm:prSet presAssocID="{1F244B88-FDA8-48FB-83D5-C5A978CA67D4}" presName="rootComposite3" presStyleCnt="0"/>
      <dgm:spPr/>
    </dgm:pt>
    <dgm:pt modelId="{CF889AD6-86AB-43C0-98A1-C878464D4F21}" type="pres">
      <dgm:prSet presAssocID="{1F244B88-FDA8-48FB-83D5-C5A978CA67D4}" presName="rootText3" presStyleLbl="asst1" presStyleIdx="0" presStyleCnt="2" custLinFactNeighborY="-15362">
        <dgm:presLayoutVars>
          <dgm:chPref val="3"/>
        </dgm:presLayoutVars>
      </dgm:prSet>
      <dgm:spPr/>
    </dgm:pt>
    <dgm:pt modelId="{7A860C2C-D374-46EE-89B0-657EF15C9831}" type="pres">
      <dgm:prSet presAssocID="{1F244B88-FDA8-48FB-83D5-C5A978CA67D4}" presName="rootConnector3" presStyleLbl="asst1" presStyleIdx="0" presStyleCnt="2"/>
      <dgm:spPr/>
    </dgm:pt>
    <dgm:pt modelId="{3922E3C1-C6A8-4041-A576-3F05E3147B42}" type="pres">
      <dgm:prSet presAssocID="{1F244B88-FDA8-48FB-83D5-C5A978CA67D4}" presName="hierChild6" presStyleCnt="0"/>
      <dgm:spPr/>
    </dgm:pt>
    <dgm:pt modelId="{54811AC5-C88E-41E5-881D-CB3655F8C8BF}" type="pres">
      <dgm:prSet presAssocID="{1F244B88-FDA8-48FB-83D5-C5A978CA67D4}" presName="hierChild7" presStyleCnt="0"/>
      <dgm:spPr/>
    </dgm:pt>
    <dgm:pt modelId="{CDB8DAA0-50D8-419F-86F7-F97344C5CCFB}" type="pres">
      <dgm:prSet presAssocID="{C6942514-88D2-46C2-AEE5-5190C5CDFA6F}" presName="Name115" presStyleLbl="parChTrans1D2" presStyleIdx="4" presStyleCnt="5"/>
      <dgm:spPr/>
    </dgm:pt>
    <dgm:pt modelId="{8B473372-7E93-4E3E-920D-4A341B3FD8E2}" type="pres">
      <dgm:prSet presAssocID="{9E75BE7A-A1AC-4FCB-AABD-67689CA454DE}" presName="hierRoot3" presStyleCnt="0">
        <dgm:presLayoutVars>
          <dgm:hierBranch val="init"/>
        </dgm:presLayoutVars>
      </dgm:prSet>
      <dgm:spPr/>
    </dgm:pt>
    <dgm:pt modelId="{5345241C-C56E-4B61-8728-1D8C714C53AE}" type="pres">
      <dgm:prSet presAssocID="{9E75BE7A-A1AC-4FCB-AABD-67689CA454DE}" presName="rootComposite3" presStyleCnt="0"/>
      <dgm:spPr/>
    </dgm:pt>
    <dgm:pt modelId="{DA559B3A-D17C-4613-BD35-E0351912A4AC}" type="pres">
      <dgm:prSet presAssocID="{9E75BE7A-A1AC-4FCB-AABD-67689CA454DE}" presName="rootText3" presStyleLbl="asst1" presStyleIdx="1" presStyleCnt="2" custLinFactNeighborX="517" custLinFactNeighborY="24875">
        <dgm:presLayoutVars>
          <dgm:chPref val="3"/>
        </dgm:presLayoutVars>
      </dgm:prSet>
      <dgm:spPr/>
    </dgm:pt>
    <dgm:pt modelId="{86F41D24-1E3A-4128-8684-A97002671A80}" type="pres">
      <dgm:prSet presAssocID="{9E75BE7A-A1AC-4FCB-AABD-67689CA454DE}" presName="rootConnector3" presStyleLbl="asst1" presStyleIdx="1" presStyleCnt="2"/>
      <dgm:spPr/>
    </dgm:pt>
    <dgm:pt modelId="{042A631A-7D3F-46E4-87F9-F8657CE2BB64}" type="pres">
      <dgm:prSet presAssocID="{9E75BE7A-A1AC-4FCB-AABD-67689CA454DE}" presName="hierChild6" presStyleCnt="0"/>
      <dgm:spPr/>
    </dgm:pt>
    <dgm:pt modelId="{0DFA1602-56FC-4CB3-8D7F-F7412ED2B817}" type="pres">
      <dgm:prSet presAssocID="{9E75BE7A-A1AC-4FCB-AABD-67689CA454DE}" presName="hierChild7" presStyleCnt="0"/>
      <dgm:spPr/>
    </dgm:pt>
  </dgm:ptLst>
  <dgm:cxnLst>
    <dgm:cxn modelId="{6A3B9707-2BF4-45FA-8CEF-30A126C4673E}" type="presOf" srcId="{71C33664-E11A-40EB-9780-D1CEF2566BB6}" destId="{DEA3894A-90B4-434B-BCFA-8257031DC523}" srcOrd="0" destOrd="0" presId="urn:microsoft.com/office/officeart/2009/3/layout/HorizontalOrganizationChart"/>
    <dgm:cxn modelId="{D726DB14-080C-4EFE-A1D5-F2D13C287971}" type="presOf" srcId="{1F244B88-FDA8-48FB-83D5-C5A978CA67D4}" destId="{7A860C2C-D374-46EE-89B0-657EF15C9831}" srcOrd="1" destOrd="0" presId="urn:microsoft.com/office/officeart/2009/3/layout/HorizontalOrganizationChart"/>
    <dgm:cxn modelId="{5FA7C31B-3AF4-47D8-9F71-E726872926ED}" type="presOf" srcId="{09B00A79-5394-428E-BDE7-4A8196E2046E}" destId="{5C42A96E-40D5-4DBF-890B-0E7C23ACC142}" srcOrd="0" destOrd="0" presId="urn:microsoft.com/office/officeart/2009/3/layout/HorizontalOrganizationChart"/>
    <dgm:cxn modelId="{92D41D27-31F5-4B72-8320-821F36E74956}" type="presOf" srcId="{7765829D-E55E-4437-B71A-671A034B5995}" destId="{A9FB7DAC-09A9-4668-A372-B97C42398DEC}" srcOrd="1" destOrd="0" presId="urn:microsoft.com/office/officeart/2009/3/layout/HorizontalOrganizationChart"/>
    <dgm:cxn modelId="{ADE17327-B76A-4192-937D-80A6372B1A88}" srcId="{71C33664-E11A-40EB-9780-D1CEF2566BB6}" destId="{7765829D-E55E-4437-B71A-671A034B5995}" srcOrd="2" destOrd="0" parTransId="{81F62EDF-8DE2-4F13-997F-98C5319D6FA0}" sibTransId="{2F4FF32E-B9B5-4A69-8376-6033F1606ABA}"/>
    <dgm:cxn modelId="{B6E3872F-9B56-4941-B317-43D0C6FACD0F}" srcId="{71C33664-E11A-40EB-9780-D1CEF2566BB6}" destId="{7D20B8E0-6945-49F0-9661-FED3C722616E}" srcOrd="3" destOrd="0" parTransId="{1C3E049A-3307-431B-8EA3-122020CF5E41}" sibTransId="{6DACAC50-5425-4D21-AFFF-51EFD61B5B54}"/>
    <dgm:cxn modelId="{62613F31-C15A-4BBA-8995-8B2BCF72854E}" type="presOf" srcId="{71C33664-E11A-40EB-9780-D1CEF2566BB6}" destId="{69879CC6-C077-4238-BF62-7B710AD0E4EC}" srcOrd="1" destOrd="0" presId="urn:microsoft.com/office/officeart/2009/3/layout/HorizontalOrganizationChart"/>
    <dgm:cxn modelId="{9A98643B-2FB5-4283-ABE5-B00D187C53AD}" type="presOf" srcId="{1F244B88-FDA8-48FB-83D5-C5A978CA67D4}" destId="{CF889AD6-86AB-43C0-98A1-C878464D4F21}" srcOrd="0" destOrd="0" presId="urn:microsoft.com/office/officeart/2009/3/layout/HorizontalOrganizationChart"/>
    <dgm:cxn modelId="{B7875A3F-3FFD-4066-848C-5FB05B061389}" srcId="{09B00A79-5394-428E-BDE7-4A8196E2046E}" destId="{71C33664-E11A-40EB-9780-D1CEF2566BB6}" srcOrd="0" destOrd="0" parTransId="{ABDA7F4D-4DF3-436E-A252-0FC5AB1E95DF}" sibTransId="{4FE5E549-441C-423F-A696-E5CFFC8B48EA}"/>
    <dgm:cxn modelId="{1D2C055D-119B-4B62-8B7C-958CBF6C2662}" type="presOf" srcId="{EFB43FEF-0D2D-477B-82A6-27164A310916}" destId="{6DAA35E1-5E7F-47D3-BBAC-032FB00BBD5F}" srcOrd="0" destOrd="0" presId="urn:microsoft.com/office/officeart/2009/3/layout/HorizontalOrganizationChart"/>
    <dgm:cxn modelId="{504B3752-2D45-495D-8637-878AECD69105}" type="presOf" srcId="{1C3E049A-3307-431B-8EA3-122020CF5E41}" destId="{D9BFC483-3A22-4293-B8EF-F8337290E1CA}" srcOrd="0" destOrd="0" presId="urn:microsoft.com/office/officeart/2009/3/layout/HorizontalOrganizationChart"/>
    <dgm:cxn modelId="{DA4F3D54-E016-4AFB-8ADF-7B232779E73F}" srcId="{71C33664-E11A-40EB-9780-D1CEF2566BB6}" destId="{1F244B88-FDA8-48FB-83D5-C5A978CA67D4}" srcOrd="0" destOrd="0" parTransId="{67ACE259-38DF-45C2-A71B-98C11830A8D1}" sibTransId="{DABE1C13-F9A1-4FE2-8E2D-8A7215FC9FDC}"/>
    <dgm:cxn modelId="{55CD2958-7C6F-4406-BB70-AD726F6A2300}" type="presOf" srcId="{9E75BE7A-A1AC-4FCB-AABD-67689CA454DE}" destId="{DA559B3A-D17C-4613-BD35-E0351912A4AC}" srcOrd="0" destOrd="0" presId="urn:microsoft.com/office/officeart/2009/3/layout/HorizontalOrganizationChart"/>
    <dgm:cxn modelId="{91E4908B-9785-4DF9-AFDB-5BC87482826E}" type="presOf" srcId="{67ACE259-38DF-45C2-A71B-98C11830A8D1}" destId="{4BEE8523-C4EE-4D29-ACDC-D894B1E0169A}" srcOrd="0" destOrd="0" presId="urn:microsoft.com/office/officeart/2009/3/layout/HorizontalOrganizationChart"/>
    <dgm:cxn modelId="{2896D8AA-83A1-495B-A1BD-18EF7BF722D1}" type="presOf" srcId="{7D20B8E0-6945-49F0-9661-FED3C722616E}" destId="{68C5E3BE-A33D-4663-8D00-7F414B198A2C}" srcOrd="1" destOrd="0" presId="urn:microsoft.com/office/officeart/2009/3/layout/HorizontalOrganizationChart"/>
    <dgm:cxn modelId="{9E5945AB-5277-4E38-AA26-1A011A7E9CD6}" type="presOf" srcId="{81F62EDF-8DE2-4F13-997F-98C5319D6FA0}" destId="{FB6C2BF4-EB36-4A0D-B523-E14141D6E55D}" srcOrd="0" destOrd="0" presId="urn:microsoft.com/office/officeart/2009/3/layout/HorizontalOrganizationChart"/>
    <dgm:cxn modelId="{F2227EC1-165A-425A-AEE9-621AFB41E33E}" type="presOf" srcId="{EFB43FEF-0D2D-477B-82A6-27164A310916}" destId="{CC6D7FEA-44C8-45E3-A071-55A236827BA5}" srcOrd="1" destOrd="0" presId="urn:microsoft.com/office/officeart/2009/3/layout/HorizontalOrganizationChart"/>
    <dgm:cxn modelId="{F5C288CD-32EB-4AC6-BB0F-220484FD1203}" type="presOf" srcId="{7D20B8E0-6945-49F0-9661-FED3C722616E}" destId="{9299DF89-FF68-452C-9898-7CC8EA4EF70B}" srcOrd="0" destOrd="0" presId="urn:microsoft.com/office/officeart/2009/3/layout/HorizontalOrganizationChart"/>
    <dgm:cxn modelId="{739A15D6-70CC-4016-80AC-44692BAE30D7}" type="presOf" srcId="{A9C9B2E4-81D6-4F1A-9B46-9B506FBFB633}" destId="{F1956E2D-9912-4104-A92A-59BD865751D2}" srcOrd="0" destOrd="0" presId="urn:microsoft.com/office/officeart/2009/3/layout/HorizontalOrganizationChart"/>
    <dgm:cxn modelId="{888216D7-8F90-402C-8B44-441E2FFBAD32}" type="presOf" srcId="{9E75BE7A-A1AC-4FCB-AABD-67689CA454DE}" destId="{86F41D24-1E3A-4128-8684-A97002671A80}" srcOrd="1" destOrd="0" presId="urn:microsoft.com/office/officeart/2009/3/layout/HorizontalOrganizationChart"/>
    <dgm:cxn modelId="{10803DDD-3579-41E3-BF3B-CD8F0438E988}" srcId="{71C33664-E11A-40EB-9780-D1CEF2566BB6}" destId="{EFB43FEF-0D2D-477B-82A6-27164A310916}" srcOrd="4" destOrd="0" parTransId="{A9C9B2E4-81D6-4F1A-9B46-9B506FBFB633}" sibTransId="{7C276CB0-ADF0-48F5-A820-1E8DEC7BCA73}"/>
    <dgm:cxn modelId="{9831B4E1-1A3F-4CC9-B495-7D8FF738EEDB}" type="presOf" srcId="{C6942514-88D2-46C2-AEE5-5190C5CDFA6F}" destId="{CDB8DAA0-50D8-419F-86F7-F97344C5CCFB}" srcOrd="0" destOrd="0" presId="urn:microsoft.com/office/officeart/2009/3/layout/HorizontalOrganizationChart"/>
    <dgm:cxn modelId="{7CEA87ED-7279-460E-9E42-11FBB89CD306}" type="presOf" srcId="{7765829D-E55E-4437-B71A-671A034B5995}" destId="{7D2A13D9-7535-4CD9-8EA7-7D580732251D}" srcOrd="0" destOrd="0" presId="urn:microsoft.com/office/officeart/2009/3/layout/HorizontalOrganizationChart"/>
    <dgm:cxn modelId="{544353EF-8E79-47D9-94FB-9EC004090E4A}" srcId="{71C33664-E11A-40EB-9780-D1CEF2566BB6}" destId="{9E75BE7A-A1AC-4FCB-AABD-67689CA454DE}" srcOrd="1" destOrd="0" parTransId="{C6942514-88D2-46C2-AEE5-5190C5CDFA6F}" sibTransId="{CDF74F3A-79DB-44D3-B82E-4207927D4BAD}"/>
    <dgm:cxn modelId="{86D28D55-15FA-418C-880F-B5DD9C734D17}" type="presParOf" srcId="{5C42A96E-40D5-4DBF-890B-0E7C23ACC142}" destId="{135B426F-03A2-4B50-B27E-62BA2D1398C4}" srcOrd="0" destOrd="0" presId="urn:microsoft.com/office/officeart/2009/3/layout/HorizontalOrganizationChart"/>
    <dgm:cxn modelId="{D964B938-552B-4AFB-B64B-6B2EE8C175AE}" type="presParOf" srcId="{135B426F-03A2-4B50-B27E-62BA2D1398C4}" destId="{097BAD46-A248-422F-9D3C-53CC1DAB4500}" srcOrd="0" destOrd="0" presId="urn:microsoft.com/office/officeart/2009/3/layout/HorizontalOrganizationChart"/>
    <dgm:cxn modelId="{13695541-4299-4687-9C58-D6136854BB7D}" type="presParOf" srcId="{097BAD46-A248-422F-9D3C-53CC1DAB4500}" destId="{DEA3894A-90B4-434B-BCFA-8257031DC523}" srcOrd="0" destOrd="0" presId="urn:microsoft.com/office/officeart/2009/3/layout/HorizontalOrganizationChart"/>
    <dgm:cxn modelId="{74738D62-1FC9-4C67-9CE0-F9BD2E50B0D6}" type="presParOf" srcId="{097BAD46-A248-422F-9D3C-53CC1DAB4500}" destId="{69879CC6-C077-4238-BF62-7B710AD0E4EC}" srcOrd="1" destOrd="0" presId="urn:microsoft.com/office/officeart/2009/3/layout/HorizontalOrganizationChart"/>
    <dgm:cxn modelId="{6F37F965-CEC3-446E-80C9-F425211E1DC2}" type="presParOf" srcId="{135B426F-03A2-4B50-B27E-62BA2D1398C4}" destId="{067F7EE3-20D0-4D43-B765-E6DB96D01041}" srcOrd="1" destOrd="0" presId="urn:microsoft.com/office/officeart/2009/3/layout/HorizontalOrganizationChart"/>
    <dgm:cxn modelId="{FE90D6C0-4CCE-4500-803F-7427D4B41B06}" type="presParOf" srcId="{067F7EE3-20D0-4D43-B765-E6DB96D01041}" destId="{FB6C2BF4-EB36-4A0D-B523-E14141D6E55D}" srcOrd="0" destOrd="0" presId="urn:microsoft.com/office/officeart/2009/3/layout/HorizontalOrganizationChart"/>
    <dgm:cxn modelId="{B2CB1178-B636-4B9E-BD20-D0E1129A8A88}" type="presParOf" srcId="{067F7EE3-20D0-4D43-B765-E6DB96D01041}" destId="{E21F6B0D-2E53-49FB-ACA6-8D5A0F71BC72}" srcOrd="1" destOrd="0" presId="urn:microsoft.com/office/officeart/2009/3/layout/HorizontalOrganizationChart"/>
    <dgm:cxn modelId="{513E8158-4C12-478B-B38B-61EA009B5A82}" type="presParOf" srcId="{E21F6B0D-2E53-49FB-ACA6-8D5A0F71BC72}" destId="{FA1F29F8-A513-4E61-B0E0-44DAFE8707C5}" srcOrd="0" destOrd="0" presId="urn:microsoft.com/office/officeart/2009/3/layout/HorizontalOrganizationChart"/>
    <dgm:cxn modelId="{0BB15B37-C92E-4BED-A7C3-723A7D27E096}" type="presParOf" srcId="{FA1F29F8-A513-4E61-B0E0-44DAFE8707C5}" destId="{7D2A13D9-7535-4CD9-8EA7-7D580732251D}" srcOrd="0" destOrd="0" presId="urn:microsoft.com/office/officeart/2009/3/layout/HorizontalOrganizationChart"/>
    <dgm:cxn modelId="{5F7B8740-C69B-4E36-AC6F-6B9605151E78}" type="presParOf" srcId="{FA1F29F8-A513-4E61-B0E0-44DAFE8707C5}" destId="{A9FB7DAC-09A9-4668-A372-B97C42398DEC}" srcOrd="1" destOrd="0" presId="urn:microsoft.com/office/officeart/2009/3/layout/HorizontalOrganizationChart"/>
    <dgm:cxn modelId="{69E44A8F-C50A-428F-BF2C-DCE3004AEE5E}" type="presParOf" srcId="{E21F6B0D-2E53-49FB-ACA6-8D5A0F71BC72}" destId="{623886F0-DEC8-4F43-99CE-DF25A58DEF1A}" srcOrd="1" destOrd="0" presId="urn:microsoft.com/office/officeart/2009/3/layout/HorizontalOrganizationChart"/>
    <dgm:cxn modelId="{1612CA5D-6A2E-4B74-BEAF-52F45AEF43E1}" type="presParOf" srcId="{E21F6B0D-2E53-49FB-ACA6-8D5A0F71BC72}" destId="{4D3AE034-EF20-46B1-860C-D88EE061F710}" srcOrd="2" destOrd="0" presId="urn:microsoft.com/office/officeart/2009/3/layout/HorizontalOrganizationChart"/>
    <dgm:cxn modelId="{A9C60794-B3E8-43B5-BF59-6F2DE2432159}" type="presParOf" srcId="{067F7EE3-20D0-4D43-B765-E6DB96D01041}" destId="{D9BFC483-3A22-4293-B8EF-F8337290E1CA}" srcOrd="2" destOrd="0" presId="urn:microsoft.com/office/officeart/2009/3/layout/HorizontalOrganizationChart"/>
    <dgm:cxn modelId="{00CB77F0-ED3C-46D5-8269-8175C22B9F71}" type="presParOf" srcId="{067F7EE3-20D0-4D43-B765-E6DB96D01041}" destId="{6A570ADE-4B1B-40CF-B0F0-F5ACD92DB908}" srcOrd="3" destOrd="0" presId="urn:microsoft.com/office/officeart/2009/3/layout/HorizontalOrganizationChart"/>
    <dgm:cxn modelId="{0A4E8AD5-505B-443A-89E4-F8A6DB782F37}" type="presParOf" srcId="{6A570ADE-4B1B-40CF-B0F0-F5ACD92DB908}" destId="{9E33AD41-C3DD-4D6D-840C-B67110B9BAF0}" srcOrd="0" destOrd="0" presId="urn:microsoft.com/office/officeart/2009/3/layout/HorizontalOrganizationChart"/>
    <dgm:cxn modelId="{64A631EE-FBFD-4F83-83C2-E5D27EE5E1F3}" type="presParOf" srcId="{9E33AD41-C3DD-4D6D-840C-B67110B9BAF0}" destId="{9299DF89-FF68-452C-9898-7CC8EA4EF70B}" srcOrd="0" destOrd="0" presId="urn:microsoft.com/office/officeart/2009/3/layout/HorizontalOrganizationChart"/>
    <dgm:cxn modelId="{2D924957-9B40-4015-AD19-0FABBE6F3318}" type="presParOf" srcId="{9E33AD41-C3DD-4D6D-840C-B67110B9BAF0}" destId="{68C5E3BE-A33D-4663-8D00-7F414B198A2C}" srcOrd="1" destOrd="0" presId="urn:microsoft.com/office/officeart/2009/3/layout/HorizontalOrganizationChart"/>
    <dgm:cxn modelId="{E6050123-4250-4CBB-AEF1-03322AFF5999}" type="presParOf" srcId="{6A570ADE-4B1B-40CF-B0F0-F5ACD92DB908}" destId="{43B25E43-447A-4556-86BE-17D3A4DE4D3F}" srcOrd="1" destOrd="0" presId="urn:microsoft.com/office/officeart/2009/3/layout/HorizontalOrganizationChart"/>
    <dgm:cxn modelId="{74A8EDF5-6DCE-408A-AF27-E2B8770395B8}" type="presParOf" srcId="{6A570ADE-4B1B-40CF-B0F0-F5ACD92DB908}" destId="{63411ED2-448C-4E83-BEEC-022334F791A1}" srcOrd="2" destOrd="0" presId="urn:microsoft.com/office/officeart/2009/3/layout/HorizontalOrganizationChart"/>
    <dgm:cxn modelId="{52B8A0DE-5087-480A-BF09-FF02430BAD26}" type="presParOf" srcId="{067F7EE3-20D0-4D43-B765-E6DB96D01041}" destId="{F1956E2D-9912-4104-A92A-59BD865751D2}" srcOrd="4" destOrd="0" presId="urn:microsoft.com/office/officeart/2009/3/layout/HorizontalOrganizationChart"/>
    <dgm:cxn modelId="{F564541B-763A-44B7-922A-7447DA3832B5}" type="presParOf" srcId="{067F7EE3-20D0-4D43-B765-E6DB96D01041}" destId="{18A3DC14-1085-41F3-90D7-AFA9BB089869}" srcOrd="5" destOrd="0" presId="urn:microsoft.com/office/officeart/2009/3/layout/HorizontalOrganizationChart"/>
    <dgm:cxn modelId="{70AA64C0-DC3D-44F5-99D7-D7AB17739B82}" type="presParOf" srcId="{18A3DC14-1085-41F3-90D7-AFA9BB089869}" destId="{407826B4-982D-486C-BE0E-97F1C534B607}" srcOrd="0" destOrd="0" presId="urn:microsoft.com/office/officeart/2009/3/layout/HorizontalOrganizationChart"/>
    <dgm:cxn modelId="{AC6EDE35-FFD5-4773-9FE3-CACD5315B3FA}" type="presParOf" srcId="{407826B4-982D-486C-BE0E-97F1C534B607}" destId="{6DAA35E1-5E7F-47D3-BBAC-032FB00BBD5F}" srcOrd="0" destOrd="0" presId="urn:microsoft.com/office/officeart/2009/3/layout/HorizontalOrganizationChart"/>
    <dgm:cxn modelId="{8DD58BFF-C764-456B-95C0-80A9ACCDCE5C}" type="presParOf" srcId="{407826B4-982D-486C-BE0E-97F1C534B607}" destId="{CC6D7FEA-44C8-45E3-A071-55A236827BA5}" srcOrd="1" destOrd="0" presId="urn:microsoft.com/office/officeart/2009/3/layout/HorizontalOrganizationChart"/>
    <dgm:cxn modelId="{10E66B64-D08B-4D35-9480-D858FF420990}" type="presParOf" srcId="{18A3DC14-1085-41F3-90D7-AFA9BB089869}" destId="{C0F7F8DA-0C5C-42B2-BAF3-797489FBF6A7}" srcOrd="1" destOrd="0" presId="urn:microsoft.com/office/officeart/2009/3/layout/HorizontalOrganizationChart"/>
    <dgm:cxn modelId="{C0A971BC-130C-41A0-A22A-E364FF2EF925}" type="presParOf" srcId="{18A3DC14-1085-41F3-90D7-AFA9BB089869}" destId="{B364D329-3BAB-41CA-A06F-D7AE942E52FE}" srcOrd="2" destOrd="0" presId="urn:microsoft.com/office/officeart/2009/3/layout/HorizontalOrganizationChart"/>
    <dgm:cxn modelId="{418C3FEE-CD33-431C-A651-1F8960509277}" type="presParOf" srcId="{135B426F-03A2-4B50-B27E-62BA2D1398C4}" destId="{42BD3C76-FF84-49A4-A4D0-6693E44E7B0E}" srcOrd="2" destOrd="0" presId="urn:microsoft.com/office/officeart/2009/3/layout/HorizontalOrganizationChart"/>
    <dgm:cxn modelId="{33E2CF21-E967-449C-91B6-A7EF9D5FDD99}" type="presParOf" srcId="{42BD3C76-FF84-49A4-A4D0-6693E44E7B0E}" destId="{4BEE8523-C4EE-4D29-ACDC-D894B1E0169A}" srcOrd="0" destOrd="0" presId="urn:microsoft.com/office/officeart/2009/3/layout/HorizontalOrganizationChart"/>
    <dgm:cxn modelId="{FC3C2473-CB2B-4D1A-9D1F-306933F44B8B}" type="presParOf" srcId="{42BD3C76-FF84-49A4-A4D0-6693E44E7B0E}" destId="{1C6B90A3-AC0A-4CF5-BBC5-0EBFE2C5BF2E}" srcOrd="1" destOrd="0" presId="urn:microsoft.com/office/officeart/2009/3/layout/HorizontalOrganizationChart"/>
    <dgm:cxn modelId="{0AB7A8A1-B6D9-4173-8E79-65EA8D65223A}" type="presParOf" srcId="{1C6B90A3-AC0A-4CF5-BBC5-0EBFE2C5BF2E}" destId="{52A4DA92-9050-444B-96AD-CA7B6CA96CD8}" srcOrd="0" destOrd="0" presId="urn:microsoft.com/office/officeart/2009/3/layout/HorizontalOrganizationChart"/>
    <dgm:cxn modelId="{323C1628-F901-4CA3-B0DD-3027CD3B4F25}" type="presParOf" srcId="{52A4DA92-9050-444B-96AD-CA7B6CA96CD8}" destId="{CF889AD6-86AB-43C0-98A1-C878464D4F21}" srcOrd="0" destOrd="0" presId="urn:microsoft.com/office/officeart/2009/3/layout/HorizontalOrganizationChart"/>
    <dgm:cxn modelId="{2E38AF2A-63C2-4DA3-9D88-C82104159F46}" type="presParOf" srcId="{52A4DA92-9050-444B-96AD-CA7B6CA96CD8}" destId="{7A860C2C-D374-46EE-89B0-657EF15C9831}" srcOrd="1" destOrd="0" presId="urn:microsoft.com/office/officeart/2009/3/layout/HorizontalOrganizationChart"/>
    <dgm:cxn modelId="{ECDAAB2F-C16F-40EF-910E-5322A6C18246}" type="presParOf" srcId="{1C6B90A3-AC0A-4CF5-BBC5-0EBFE2C5BF2E}" destId="{3922E3C1-C6A8-4041-A576-3F05E3147B42}" srcOrd="1" destOrd="0" presId="urn:microsoft.com/office/officeart/2009/3/layout/HorizontalOrganizationChart"/>
    <dgm:cxn modelId="{01023594-73CC-46D7-9D2D-4917F9CE6777}" type="presParOf" srcId="{1C6B90A3-AC0A-4CF5-BBC5-0EBFE2C5BF2E}" destId="{54811AC5-C88E-41E5-881D-CB3655F8C8BF}" srcOrd="2" destOrd="0" presId="urn:microsoft.com/office/officeart/2009/3/layout/HorizontalOrganizationChart"/>
    <dgm:cxn modelId="{C107C6D0-3DDF-4E48-A259-8439BC4AC725}" type="presParOf" srcId="{42BD3C76-FF84-49A4-A4D0-6693E44E7B0E}" destId="{CDB8DAA0-50D8-419F-86F7-F97344C5CCFB}" srcOrd="2" destOrd="0" presId="urn:microsoft.com/office/officeart/2009/3/layout/HorizontalOrganizationChart"/>
    <dgm:cxn modelId="{07AF41EE-19B4-489F-AE5C-024E72DFD383}" type="presParOf" srcId="{42BD3C76-FF84-49A4-A4D0-6693E44E7B0E}" destId="{8B473372-7E93-4E3E-920D-4A341B3FD8E2}" srcOrd="3" destOrd="0" presId="urn:microsoft.com/office/officeart/2009/3/layout/HorizontalOrganizationChart"/>
    <dgm:cxn modelId="{62D9DE46-1099-45B7-8DD4-92CD5F68C796}" type="presParOf" srcId="{8B473372-7E93-4E3E-920D-4A341B3FD8E2}" destId="{5345241C-C56E-4B61-8728-1D8C714C53AE}" srcOrd="0" destOrd="0" presId="urn:microsoft.com/office/officeart/2009/3/layout/HorizontalOrganizationChart"/>
    <dgm:cxn modelId="{8D12C8E9-4ACC-4163-ACB6-E16EB99EC5B7}" type="presParOf" srcId="{5345241C-C56E-4B61-8728-1D8C714C53AE}" destId="{DA559B3A-D17C-4613-BD35-E0351912A4AC}" srcOrd="0" destOrd="0" presId="urn:microsoft.com/office/officeart/2009/3/layout/HorizontalOrganizationChart"/>
    <dgm:cxn modelId="{D2AA5378-1BF0-4DFC-8CE3-89679AF0ECA9}" type="presParOf" srcId="{5345241C-C56E-4B61-8728-1D8C714C53AE}" destId="{86F41D24-1E3A-4128-8684-A97002671A80}" srcOrd="1" destOrd="0" presId="urn:microsoft.com/office/officeart/2009/3/layout/HorizontalOrganizationChart"/>
    <dgm:cxn modelId="{F7C95838-1259-4334-884B-C8266FA10E77}" type="presParOf" srcId="{8B473372-7E93-4E3E-920D-4A341B3FD8E2}" destId="{042A631A-7D3F-46E4-87F9-F8657CE2BB64}" srcOrd="1" destOrd="0" presId="urn:microsoft.com/office/officeart/2009/3/layout/HorizontalOrganizationChart"/>
    <dgm:cxn modelId="{C19A9808-0D27-4D96-A5B7-D73E168CB939}" type="presParOf" srcId="{8B473372-7E93-4E3E-920D-4A341B3FD8E2}" destId="{0DFA1602-56FC-4CB3-8D7F-F7412ED2B81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102E3-CB90-45D4-8E96-51F2AC840C7C}" type="doc">
      <dgm:prSet loTypeId="urn:microsoft.com/office/officeart/2005/8/layout/vList5" loCatId="list" qsTypeId="urn:microsoft.com/office/officeart/2005/8/quickstyle/simple5" qsCatId="simple" csTypeId="urn:microsoft.com/office/officeart/2005/8/colors/colorful2" csCatId="colorful" phldr="1"/>
      <dgm:spPr/>
      <dgm:t>
        <a:bodyPr/>
        <a:lstStyle/>
        <a:p>
          <a:pPr rtl="1"/>
          <a:endParaRPr lang="he-IL"/>
        </a:p>
      </dgm:t>
    </dgm:pt>
    <dgm:pt modelId="{EAE50AE0-EA44-4ED8-853E-E65260220263}">
      <dgm:prSet phldrT="[Text]" custT="1"/>
      <dgm:spPr/>
      <dgm:t>
        <a:bodyPr/>
        <a:lstStyle/>
        <a:p>
          <a:pPr rtl="1"/>
          <a:r>
            <a:rPr lang="he-IL" sz="2200" dirty="0">
              <a:latin typeface="Calibri Light" panose="020F0302020204030204" pitchFamily="34" charset="0"/>
              <a:cs typeface="Calibri Light" panose="020F0302020204030204" pitchFamily="34" charset="0"/>
            </a:rPr>
            <a:t>סינון</a:t>
          </a:r>
        </a:p>
      </dgm:t>
    </dgm:pt>
    <dgm:pt modelId="{B1822BBD-156E-4E13-B8C6-92F96FD633CE}" type="parTrans" cxnId="{15E4749E-860E-44DA-88F6-74393D541D71}">
      <dgm:prSet/>
      <dgm:spPr/>
      <dgm:t>
        <a:bodyPr/>
        <a:lstStyle/>
        <a:p>
          <a:pPr rtl="1"/>
          <a:endParaRPr lang="he-IL" sz="2200">
            <a:latin typeface="+mj-lt"/>
          </a:endParaRPr>
        </a:p>
      </dgm:t>
    </dgm:pt>
    <dgm:pt modelId="{F73021D7-B06E-41DE-9A16-24A5076E322C}" type="sibTrans" cxnId="{15E4749E-860E-44DA-88F6-74393D541D71}">
      <dgm:prSet/>
      <dgm:spPr/>
      <dgm:t>
        <a:bodyPr/>
        <a:lstStyle/>
        <a:p>
          <a:pPr rtl="1"/>
          <a:endParaRPr lang="he-IL" sz="2200">
            <a:latin typeface="+mj-lt"/>
          </a:endParaRPr>
        </a:p>
      </dgm:t>
    </dgm:pt>
    <dgm:pt modelId="{FEDD0368-0CA8-44D0-BA67-8FCEBFF2DD68}">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ראשית יצרנו סינון על מנת לכלול רק את המשתתפים שסיימנו למלא את השאלון ורק עבור תינוקות שהשלימו את השנה השניה לחייהם (?? מתוך ??)</a:t>
          </a:r>
        </a:p>
      </dgm:t>
    </dgm:pt>
    <dgm:pt modelId="{DBB675B3-ACFC-44A7-BA58-B59FA078C29A}" type="parTrans" cxnId="{3D814731-EF38-44B0-B898-8CF18EEF73D9}">
      <dgm:prSet/>
      <dgm:spPr/>
      <dgm:t>
        <a:bodyPr/>
        <a:lstStyle/>
        <a:p>
          <a:pPr rtl="1"/>
          <a:endParaRPr lang="he-IL" sz="2200">
            <a:latin typeface="+mj-lt"/>
          </a:endParaRPr>
        </a:p>
      </dgm:t>
    </dgm:pt>
    <dgm:pt modelId="{B23CDD5C-75D4-4E30-A414-9A4E6115E007}" type="sibTrans" cxnId="{3D814731-EF38-44B0-B898-8CF18EEF73D9}">
      <dgm:prSet/>
      <dgm:spPr/>
      <dgm:t>
        <a:bodyPr/>
        <a:lstStyle/>
        <a:p>
          <a:pPr rtl="1"/>
          <a:endParaRPr lang="he-IL" sz="2200">
            <a:latin typeface="+mj-lt"/>
          </a:endParaRPr>
        </a:p>
      </dgm:t>
    </dgm:pt>
    <dgm:pt modelId="{41BE39FD-A5CE-4AD9-9C86-7E461BBA25CF}">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חילקנו ל-4 קבוצות לידה לפי ההמלצה הרפואית</a:t>
          </a:r>
        </a:p>
      </dgm:t>
    </dgm:pt>
    <dgm:pt modelId="{09B396B0-0FD5-4C42-9162-D1623450779E}" type="parTrans" cxnId="{A3DAF23F-44FC-43D7-832E-7F6152B37344}">
      <dgm:prSet/>
      <dgm:spPr/>
      <dgm:t>
        <a:bodyPr/>
        <a:lstStyle/>
        <a:p>
          <a:pPr rtl="1"/>
          <a:endParaRPr lang="he-IL" sz="2200">
            <a:latin typeface="+mj-lt"/>
          </a:endParaRPr>
        </a:p>
      </dgm:t>
    </dgm:pt>
    <dgm:pt modelId="{8AACAE0D-FD75-4FCB-B301-DF3CA9ABA9A2}" type="sibTrans" cxnId="{A3DAF23F-44FC-43D7-832E-7F6152B37344}">
      <dgm:prSet/>
      <dgm:spPr/>
      <dgm:t>
        <a:bodyPr/>
        <a:lstStyle/>
        <a:p>
          <a:pPr rtl="1"/>
          <a:endParaRPr lang="he-IL" sz="2200">
            <a:latin typeface="+mj-lt"/>
          </a:endParaRPr>
        </a:p>
      </dgm:t>
    </dgm:pt>
    <dgm:pt modelId="{CCDB5736-B98B-4E4F-B332-E03A934D4FF4}">
      <dgm:prSet phldrT="[Text]" custT="1"/>
      <dgm:spPr/>
      <dgm:t>
        <a:bodyPr/>
        <a:lstStyle/>
        <a:p>
          <a:pPr rtl="1"/>
          <a:r>
            <a:rPr lang="he-IL" sz="2200" dirty="0">
              <a:latin typeface="Calibri Light" panose="020F0302020204030204" pitchFamily="34" charset="0"/>
              <a:cs typeface="Calibri Light" panose="020F0302020204030204" pitchFamily="34" charset="0"/>
            </a:rPr>
            <a:t>קבוצה 1: עד מרץ 19</a:t>
          </a:r>
        </a:p>
      </dgm:t>
    </dgm:pt>
    <dgm:pt modelId="{E4027532-CFA1-4217-BF3A-5B7334EBE04B}" type="parTrans" cxnId="{AA899FDF-124F-4FAB-962B-1DD29D5EFD16}">
      <dgm:prSet/>
      <dgm:spPr/>
      <dgm:t>
        <a:bodyPr/>
        <a:lstStyle/>
        <a:p>
          <a:pPr rtl="1"/>
          <a:endParaRPr lang="he-IL" sz="2200">
            <a:latin typeface="+mj-lt"/>
          </a:endParaRPr>
        </a:p>
      </dgm:t>
    </dgm:pt>
    <dgm:pt modelId="{5FF7D1AA-73C0-45D4-A290-BED8B4653717}" type="sibTrans" cxnId="{AA899FDF-124F-4FAB-962B-1DD29D5EFD16}">
      <dgm:prSet/>
      <dgm:spPr/>
      <dgm:t>
        <a:bodyPr/>
        <a:lstStyle/>
        <a:p>
          <a:pPr rtl="1"/>
          <a:endParaRPr lang="he-IL" sz="2200">
            <a:latin typeface="+mj-lt"/>
          </a:endParaRPr>
        </a:p>
      </dgm:t>
    </dgm:pt>
    <dgm:pt modelId="{2761EBEA-B071-4ACF-9F64-713BCC8A68E0}">
      <dgm:prSet custT="1"/>
      <dgm:spPr/>
      <dgm:t>
        <a:bodyPr/>
        <a:lstStyle/>
        <a:p>
          <a:pPr rtl="1"/>
          <a:r>
            <a:rPr lang="he-IL" sz="2200" dirty="0">
              <a:latin typeface="Calibri Light" panose="020F0302020204030204" pitchFamily="34" charset="0"/>
              <a:cs typeface="Calibri Light" panose="020F0302020204030204" pitchFamily="34" charset="0"/>
            </a:rPr>
            <a:t>קבוצה 2: בין מרץ 19-מרץ 20</a:t>
          </a:r>
        </a:p>
      </dgm:t>
    </dgm:pt>
    <dgm:pt modelId="{D04F8B3C-45E0-4ACC-9B17-D42C2010FBC3}" type="parTrans" cxnId="{B63DFAEE-3A38-4278-B143-1891ABCF3963}">
      <dgm:prSet/>
      <dgm:spPr/>
      <dgm:t>
        <a:bodyPr/>
        <a:lstStyle/>
        <a:p>
          <a:pPr rtl="1"/>
          <a:endParaRPr lang="he-IL" sz="2200">
            <a:latin typeface="+mj-lt"/>
          </a:endParaRPr>
        </a:p>
      </dgm:t>
    </dgm:pt>
    <dgm:pt modelId="{C30FC43F-B1C6-45A1-8E52-55AF882FE058}" type="sibTrans" cxnId="{B63DFAEE-3A38-4278-B143-1891ABCF3963}">
      <dgm:prSet/>
      <dgm:spPr/>
      <dgm:t>
        <a:bodyPr/>
        <a:lstStyle/>
        <a:p>
          <a:pPr rtl="1"/>
          <a:endParaRPr lang="he-IL" sz="2200">
            <a:latin typeface="+mj-lt"/>
          </a:endParaRPr>
        </a:p>
      </dgm:t>
    </dgm:pt>
    <dgm:pt modelId="{5B516C98-A4F7-4073-87DC-FF6FBBC25B83}">
      <dgm:prSet custT="1"/>
      <dgm:spPr/>
      <dgm:t>
        <a:bodyPr/>
        <a:lstStyle/>
        <a:p>
          <a:pPr rtl="1"/>
          <a:r>
            <a:rPr lang="he-IL" sz="2200">
              <a:latin typeface="Calibri Light" panose="020F0302020204030204" pitchFamily="34" charset="0"/>
              <a:cs typeface="Calibri Light" panose="020F0302020204030204" pitchFamily="34" charset="0"/>
            </a:rPr>
            <a:t>קבוצה 3: בין 11 במרץ 20 ל-7 בפברואר 21</a:t>
          </a:r>
          <a:endParaRPr lang="he-IL" sz="2200" dirty="0">
            <a:latin typeface="Calibri Light" panose="020F0302020204030204" pitchFamily="34" charset="0"/>
            <a:cs typeface="Calibri Light" panose="020F0302020204030204" pitchFamily="34" charset="0"/>
          </a:endParaRPr>
        </a:p>
      </dgm:t>
    </dgm:pt>
    <dgm:pt modelId="{E56AB084-3FD0-4FCC-908F-D8DE941651B7}" type="parTrans" cxnId="{FE92B108-B393-4DF1-811A-5046F1E8CC62}">
      <dgm:prSet/>
      <dgm:spPr/>
      <dgm:t>
        <a:bodyPr/>
        <a:lstStyle/>
        <a:p>
          <a:pPr rtl="1"/>
          <a:endParaRPr lang="he-IL" sz="2200">
            <a:latin typeface="+mj-lt"/>
          </a:endParaRPr>
        </a:p>
      </dgm:t>
    </dgm:pt>
    <dgm:pt modelId="{F23F9840-2D34-4477-B150-DFAC1D91C0B2}" type="sibTrans" cxnId="{FE92B108-B393-4DF1-811A-5046F1E8CC62}">
      <dgm:prSet/>
      <dgm:spPr/>
      <dgm:t>
        <a:bodyPr/>
        <a:lstStyle/>
        <a:p>
          <a:pPr rtl="1"/>
          <a:endParaRPr lang="he-IL" sz="2200">
            <a:latin typeface="+mj-lt"/>
          </a:endParaRPr>
        </a:p>
      </dgm:t>
    </dgm:pt>
    <dgm:pt modelId="{231A60EA-9148-425E-9B05-46E29EBDF3FD}">
      <dgm:prSet custT="1"/>
      <dgm:spPr/>
      <dgm:t>
        <a:bodyPr/>
        <a:lstStyle/>
        <a:p>
          <a:pPr rtl="1"/>
          <a:r>
            <a:rPr lang="he-IL" sz="2200" dirty="0">
              <a:latin typeface="Calibri Light" panose="020F0302020204030204" pitchFamily="34" charset="0"/>
              <a:cs typeface="Calibri Light" panose="020F0302020204030204" pitchFamily="34" charset="0"/>
            </a:rPr>
            <a:t>קבוצה 4: החל מה-7 בפברואר 21</a:t>
          </a:r>
        </a:p>
      </dgm:t>
    </dgm:pt>
    <dgm:pt modelId="{691925B7-E1AC-4DAB-9624-D71040EDC5BA}" type="parTrans" cxnId="{940FCF39-ADC3-4A3C-90EF-3DDA7F5E02E9}">
      <dgm:prSet/>
      <dgm:spPr/>
      <dgm:t>
        <a:bodyPr/>
        <a:lstStyle/>
        <a:p>
          <a:pPr rtl="1"/>
          <a:endParaRPr lang="he-IL" sz="2200">
            <a:latin typeface="+mj-lt"/>
          </a:endParaRPr>
        </a:p>
      </dgm:t>
    </dgm:pt>
    <dgm:pt modelId="{33B22317-CC64-4329-BDDE-826D9567B286}" type="sibTrans" cxnId="{940FCF39-ADC3-4A3C-90EF-3DDA7F5E02E9}">
      <dgm:prSet/>
      <dgm:spPr/>
      <dgm:t>
        <a:bodyPr/>
        <a:lstStyle/>
        <a:p>
          <a:pPr rtl="1"/>
          <a:endParaRPr lang="he-IL" sz="2200">
            <a:latin typeface="+mj-lt"/>
          </a:endParaRPr>
        </a:p>
      </dgm:t>
    </dgm:pt>
    <dgm:pt modelId="{9C1FDD1F-96F6-4F9B-A500-88001A5361AC}">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יצרנו משתנה חדש ועיבדנו מתשתנים קיימים</a:t>
          </a:r>
        </a:p>
      </dgm:t>
    </dgm:pt>
    <dgm:pt modelId="{F5DF93B0-C7FC-4345-B115-1DEF02736965}" type="parTrans" cxnId="{0E855FDD-C4E4-421A-A48E-F327AB083EBF}">
      <dgm:prSet/>
      <dgm:spPr/>
      <dgm:t>
        <a:bodyPr/>
        <a:lstStyle/>
        <a:p>
          <a:pPr rtl="1"/>
          <a:endParaRPr lang="he-IL" sz="2200">
            <a:latin typeface="+mj-lt"/>
          </a:endParaRPr>
        </a:p>
      </dgm:t>
    </dgm:pt>
    <dgm:pt modelId="{361B2569-BE1A-40F7-9DF7-6C620BB0BAED}" type="sibTrans" cxnId="{0E855FDD-C4E4-421A-A48E-F327AB083EBF}">
      <dgm:prSet/>
      <dgm:spPr/>
      <dgm:t>
        <a:bodyPr/>
        <a:lstStyle/>
        <a:p>
          <a:pPr rtl="1"/>
          <a:endParaRPr lang="he-IL" sz="2200">
            <a:latin typeface="+mj-lt"/>
          </a:endParaRPr>
        </a:p>
      </dgm:t>
    </dgm:pt>
    <dgm:pt modelId="{623B29B5-DEEA-4104-8B61-0042418D02ED}">
      <dgm:prSet custT="1"/>
      <dgm:spPr/>
      <dgm:t>
        <a:bodyPr/>
        <a:lstStyle/>
        <a:p>
          <a:pPr rtl="1"/>
          <a:r>
            <a:rPr lang="en-US" sz="2200" dirty="0" err="1">
              <a:latin typeface="Calibri Light" panose="020F0302020204030204" pitchFamily="34" charset="0"/>
              <a:cs typeface="Calibri Light" panose="020F0302020204030204" pitchFamily="34" charset="0"/>
            </a:rPr>
            <a:t>is_atopic_first_year</a:t>
          </a:r>
          <a:r>
            <a:rPr lang="he-IL" sz="2200" dirty="0">
              <a:latin typeface="Calibri Light" panose="020F0302020204030204" pitchFamily="34" charset="0"/>
              <a:cs typeface="Calibri Light" panose="020F0302020204030204" pitchFamily="34" charset="0"/>
            </a:rPr>
            <a:t> עבור השנה הראשונה ו</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is_atopic_second_year</a:t>
          </a:r>
          <a:endParaRPr lang="he-IL" sz="2200" dirty="0">
            <a:latin typeface="Calibri Light" panose="020F0302020204030204" pitchFamily="34" charset="0"/>
            <a:cs typeface="Calibri Light" panose="020F0302020204030204" pitchFamily="34" charset="0"/>
          </a:endParaRPr>
        </a:p>
      </dgm:t>
    </dgm:pt>
    <dgm:pt modelId="{1B1B4F13-D571-491C-9209-3543C50DBC31}" type="parTrans" cxnId="{5DE17448-50AA-4620-9662-00006B66D247}">
      <dgm:prSet/>
      <dgm:spPr/>
      <dgm:t>
        <a:bodyPr/>
        <a:lstStyle/>
        <a:p>
          <a:pPr rtl="1"/>
          <a:endParaRPr lang="he-IL" sz="2200">
            <a:latin typeface="+mj-lt"/>
          </a:endParaRPr>
        </a:p>
      </dgm:t>
    </dgm:pt>
    <dgm:pt modelId="{51B3509E-48F8-4208-95D9-E625D6FD0D16}" type="sibTrans" cxnId="{5DE17448-50AA-4620-9662-00006B66D247}">
      <dgm:prSet/>
      <dgm:spPr/>
      <dgm:t>
        <a:bodyPr/>
        <a:lstStyle/>
        <a:p>
          <a:pPr rtl="1"/>
          <a:endParaRPr lang="he-IL" sz="2200">
            <a:latin typeface="+mj-lt"/>
          </a:endParaRPr>
        </a:p>
      </dgm:t>
    </dgm:pt>
    <dgm:pt modelId="{713682FF-2D96-45E1-900E-7492ACEE51FD}">
      <dgm:prSet custT="1"/>
      <dgm:spPr/>
      <dgm:t>
        <a:bodyPr/>
        <a:lstStyle/>
        <a:p>
          <a:pPr rtl="1"/>
          <a:r>
            <a:rPr lang="he-IL" sz="2200" dirty="0">
              <a:latin typeface="Calibri Light" panose="020F0302020204030204" pitchFamily="34" charset="0"/>
              <a:cs typeface="Calibri Light" panose="020F0302020204030204" pitchFamily="34" charset="0"/>
            </a:rPr>
            <a:t>הורדנו תצפיות עם ערכים חסרים</a:t>
          </a:r>
        </a:p>
      </dgm:t>
    </dgm:pt>
    <dgm:pt modelId="{F9E4E5FF-EC71-47CE-B5C8-60B2E3B5768C}" type="sibTrans" cxnId="{E4A17ACE-90C4-4603-B78D-44F7185CD35A}">
      <dgm:prSet/>
      <dgm:spPr/>
      <dgm:t>
        <a:bodyPr/>
        <a:lstStyle/>
        <a:p>
          <a:pPr rtl="1"/>
          <a:endParaRPr lang="he-IL" sz="2200">
            <a:latin typeface="+mj-lt"/>
          </a:endParaRPr>
        </a:p>
      </dgm:t>
    </dgm:pt>
    <dgm:pt modelId="{767D2EB5-1E0C-43F9-9266-F53F2A312CEA}" type="parTrans" cxnId="{E4A17ACE-90C4-4603-B78D-44F7185CD35A}">
      <dgm:prSet/>
      <dgm:spPr/>
      <dgm:t>
        <a:bodyPr/>
        <a:lstStyle/>
        <a:p>
          <a:pPr rtl="1"/>
          <a:endParaRPr lang="he-IL" sz="2200">
            <a:latin typeface="+mj-lt"/>
          </a:endParaRPr>
        </a:p>
      </dgm:t>
    </dgm:pt>
    <dgm:pt modelId="{2798D462-7FAB-4662-B9B1-65824101F39E}">
      <dgm:prSet custT="1"/>
      <dgm:spPr/>
      <dgm:t>
        <a:bodyPr/>
        <a:lstStyle/>
        <a:p>
          <a:pPr rtl="1"/>
          <a:r>
            <a:rPr lang="he-IL" sz="2200" dirty="0">
              <a:latin typeface="Calibri Light" panose="020F0302020204030204" pitchFamily="34" charset="0"/>
              <a:cs typeface="Calibri Light" panose="020F0302020204030204" pitchFamily="34" charset="0"/>
            </a:rPr>
            <a:t>סה"כ ירדו 188 תצפיות.</a:t>
          </a:r>
        </a:p>
      </dgm:t>
    </dgm:pt>
    <dgm:pt modelId="{46C61558-F233-4FA0-9BE0-123A65DDBE8A}" type="parTrans" cxnId="{C3F76670-C424-4D32-9247-F9601D3C312E}">
      <dgm:prSet/>
      <dgm:spPr/>
      <dgm:t>
        <a:bodyPr/>
        <a:lstStyle/>
        <a:p>
          <a:pPr rtl="1"/>
          <a:endParaRPr lang="he-IL" sz="2200">
            <a:latin typeface="+mj-lt"/>
          </a:endParaRPr>
        </a:p>
      </dgm:t>
    </dgm:pt>
    <dgm:pt modelId="{4FA750EC-46B3-41F9-963A-B782A5502B8D}" type="sibTrans" cxnId="{C3F76670-C424-4D32-9247-F9601D3C312E}">
      <dgm:prSet/>
      <dgm:spPr/>
      <dgm:t>
        <a:bodyPr/>
        <a:lstStyle/>
        <a:p>
          <a:pPr rtl="1"/>
          <a:endParaRPr lang="he-IL" sz="2200">
            <a:latin typeface="+mj-lt"/>
          </a:endParaRPr>
        </a:p>
      </dgm:t>
    </dgm:pt>
    <dgm:pt modelId="{2264B226-87A1-4D19-9CCC-F07C6C5D0DC8}">
      <dgm:prSet custT="1"/>
      <dgm:spPr/>
      <dgm:t>
        <a:bodyPr/>
        <a:lstStyle/>
        <a:p>
          <a:pPr rtl="1"/>
          <a:endParaRPr lang="he-IL" sz="2200" dirty="0">
            <a:latin typeface="Calibri Light" panose="020F0302020204030204" pitchFamily="34" charset="0"/>
            <a:cs typeface="Calibri Light" panose="020F0302020204030204" pitchFamily="34" charset="0"/>
          </a:endParaRPr>
        </a:p>
      </dgm:t>
    </dgm:pt>
    <dgm:pt modelId="{5B96DCED-9933-46B3-85F4-60310B22F971}" type="parTrans" cxnId="{DDCC98C5-200C-4298-8FBE-89502F9C0735}">
      <dgm:prSet/>
      <dgm:spPr/>
      <dgm:t>
        <a:bodyPr/>
        <a:lstStyle/>
        <a:p>
          <a:pPr rtl="1"/>
          <a:endParaRPr lang="he-IL" sz="2200">
            <a:latin typeface="+mj-lt"/>
          </a:endParaRPr>
        </a:p>
      </dgm:t>
    </dgm:pt>
    <dgm:pt modelId="{64AD6EF9-28DB-4269-92B6-53B3773B91D6}" type="sibTrans" cxnId="{DDCC98C5-200C-4298-8FBE-89502F9C0735}">
      <dgm:prSet/>
      <dgm:spPr/>
      <dgm:t>
        <a:bodyPr/>
        <a:lstStyle/>
        <a:p>
          <a:pPr rtl="1"/>
          <a:endParaRPr lang="he-IL" sz="2200">
            <a:latin typeface="+mj-lt"/>
          </a:endParaRPr>
        </a:p>
      </dgm:t>
    </dgm:pt>
    <dgm:pt modelId="{AA3DD2B3-358A-4B19-9B77-EE1164885724}">
      <dgm:prSet custT="1"/>
      <dgm:spPr/>
      <dgm:t>
        <a:bodyPr/>
        <a:lstStyle/>
        <a:p>
          <a:pPr rtl="1">
            <a:buFont typeface="Arial" panose="020B0604020202020204" pitchFamily="34" charset="0"/>
            <a:buChar char="•"/>
          </a:pPr>
          <a:r>
            <a:rPr lang="he-IL" sz="2200">
              <a:latin typeface="Calibri Light" panose="020F0302020204030204" pitchFamily="34" charset="0"/>
              <a:cs typeface="Calibri Light" panose="020F0302020204030204" pitchFamily="34" charset="0"/>
            </a:rPr>
            <a:t>עבור המשתנה </a:t>
          </a:r>
          <a:r>
            <a:rPr lang="en-US" sz="2200">
              <a:latin typeface="Calibri Light" panose="020F0302020204030204" pitchFamily="34" charset="0"/>
              <a:cs typeface="Calibri Light" panose="020F0302020204030204" pitchFamily="34" charset="0"/>
            </a:rPr>
            <a:t>SES</a:t>
          </a:r>
          <a:r>
            <a:rPr lang="he-IL" sz="2200">
              <a:latin typeface="Calibri Light" panose="020F0302020204030204" pitchFamily="34" charset="0"/>
              <a:cs typeface="Calibri Light" panose="020F0302020204030204" pitchFamily="34" charset="0"/>
            </a:rPr>
            <a:t> (מצב סוציו אקונומי) יצרנו 3 קבוצות ('9-10', '6-8', '1-5')</a:t>
          </a:r>
          <a:endParaRPr lang="he-IL" sz="2200" dirty="0">
            <a:latin typeface="Calibri Light" panose="020F0302020204030204" pitchFamily="34" charset="0"/>
            <a:cs typeface="Calibri Light" panose="020F0302020204030204" pitchFamily="34" charset="0"/>
          </a:endParaRPr>
        </a:p>
      </dgm:t>
    </dgm:pt>
    <dgm:pt modelId="{233C9FAD-5E1B-4590-B3E3-ED01C5A90F0A}" type="parTrans" cxnId="{CDBE5FB1-A8AB-4994-BC15-5D271C27B631}">
      <dgm:prSet/>
      <dgm:spPr/>
      <dgm:t>
        <a:bodyPr/>
        <a:lstStyle/>
        <a:p>
          <a:pPr rtl="1"/>
          <a:endParaRPr lang="he-IL" sz="2200">
            <a:latin typeface="+mj-lt"/>
          </a:endParaRPr>
        </a:p>
      </dgm:t>
    </dgm:pt>
    <dgm:pt modelId="{8EED646C-3D6E-4426-B33A-DEEAA4DF9060}" type="sibTrans" cxnId="{CDBE5FB1-A8AB-4994-BC15-5D271C27B631}">
      <dgm:prSet/>
      <dgm:spPr/>
      <dgm:t>
        <a:bodyPr/>
        <a:lstStyle/>
        <a:p>
          <a:pPr rtl="1"/>
          <a:endParaRPr lang="he-IL" sz="2200">
            <a:latin typeface="+mj-lt"/>
          </a:endParaRPr>
        </a:p>
      </dgm:t>
    </dgm:pt>
    <dgm:pt modelId="{746303E5-3CC6-4419-BCA6-648099BB99F0}">
      <dgm:prSet custT="1"/>
      <dgm:spPr/>
      <dgm:t>
        <a:bodyPr/>
        <a:lstStyle/>
        <a:p>
          <a:pPr rtl="1"/>
          <a:r>
            <a:rPr lang="he-IL" sz="2200" dirty="0">
              <a:latin typeface="Calibri Light" panose="020F0302020204030204" pitchFamily="34" charset="0"/>
              <a:cs typeface="Calibri Light" panose="020F0302020204030204" pitchFamily="34" charset="0"/>
            </a:rPr>
            <a:t>לאחר בדיקה מצאנו כי היחס בין תינוקות חולים לתינוקות לא חולים בין התצפיות החסרות לשאר הנתונים השלמים הוא זהה</a:t>
          </a:r>
        </a:p>
      </dgm:t>
    </dgm:pt>
    <dgm:pt modelId="{E6D598C7-69C6-46B1-AE8A-1AAE10A3C1D8}" type="parTrans" cxnId="{2D49C429-85AA-4845-A5D6-7BCECCB13A6D}">
      <dgm:prSet/>
      <dgm:spPr/>
      <dgm:t>
        <a:bodyPr/>
        <a:lstStyle/>
        <a:p>
          <a:pPr rtl="1"/>
          <a:endParaRPr lang="he-IL" sz="2200"/>
        </a:p>
      </dgm:t>
    </dgm:pt>
    <dgm:pt modelId="{B3ED3E26-9445-4235-BBDD-43DE323EED8F}" type="sibTrans" cxnId="{2D49C429-85AA-4845-A5D6-7BCECCB13A6D}">
      <dgm:prSet/>
      <dgm:spPr/>
      <dgm:t>
        <a:bodyPr/>
        <a:lstStyle/>
        <a:p>
          <a:pPr rtl="1"/>
          <a:endParaRPr lang="he-IL" sz="2200"/>
        </a:p>
      </dgm:t>
    </dgm:pt>
    <dgm:pt modelId="{5AF50620-3249-426D-AB26-8FFFFB3E0681}" type="pres">
      <dgm:prSet presAssocID="{527102E3-CB90-45D4-8E96-51F2AC840C7C}" presName="Name0" presStyleCnt="0">
        <dgm:presLayoutVars>
          <dgm:dir/>
          <dgm:animLvl val="lvl"/>
          <dgm:resizeHandles val="exact"/>
        </dgm:presLayoutVars>
      </dgm:prSet>
      <dgm:spPr/>
    </dgm:pt>
    <dgm:pt modelId="{74200646-3238-43FC-B700-9E8E7E76D30A}" type="pres">
      <dgm:prSet presAssocID="{EAE50AE0-EA44-4ED8-853E-E65260220263}" presName="linNode" presStyleCnt="0"/>
      <dgm:spPr/>
    </dgm:pt>
    <dgm:pt modelId="{F46EBE5C-FD7F-4942-B2F9-AD2D0E3BBE9A}" type="pres">
      <dgm:prSet presAssocID="{EAE50AE0-EA44-4ED8-853E-E65260220263}" presName="parentText" presStyleLbl="node1" presStyleIdx="0" presStyleCnt="4" custScaleX="58357" custLinFactNeighborX="-11478" custLinFactNeighborY="2606">
        <dgm:presLayoutVars>
          <dgm:chMax val="1"/>
          <dgm:bulletEnabled val="1"/>
        </dgm:presLayoutVars>
      </dgm:prSet>
      <dgm:spPr/>
    </dgm:pt>
    <dgm:pt modelId="{BB0BED5E-8F98-4BDD-8877-2A7712607137}" type="pres">
      <dgm:prSet presAssocID="{EAE50AE0-EA44-4ED8-853E-E65260220263}" presName="descendantText" presStyleLbl="alignAccFollowNode1" presStyleIdx="0" presStyleCnt="4" custScaleX="121979" custLinFactNeighborX="-1389">
        <dgm:presLayoutVars>
          <dgm:bulletEnabled val="1"/>
        </dgm:presLayoutVars>
      </dgm:prSet>
      <dgm:spPr/>
    </dgm:pt>
    <dgm:pt modelId="{13C744C5-51AF-4193-AC9F-9BC27950DFC6}" type="pres">
      <dgm:prSet presAssocID="{F73021D7-B06E-41DE-9A16-24A5076E322C}" presName="sp" presStyleCnt="0"/>
      <dgm:spPr/>
    </dgm:pt>
    <dgm:pt modelId="{8F47EFD5-0723-440A-9B88-5F74838E579F}" type="pres">
      <dgm:prSet presAssocID="{41BE39FD-A5CE-4AD9-9C86-7E461BBA25CF}" presName="linNode" presStyleCnt="0"/>
      <dgm:spPr/>
    </dgm:pt>
    <dgm:pt modelId="{28AC29C4-D466-402B-A2B8-527CBCD83DAA}" type="pres">
      <dgm:prSet presAssocID="{41BE39FD-A5CE-4AD9-9C86-7E461BBA25CF}" presName="parentText" presStyleLbl="node1" presStyleIdx="1" presStyleCnt="4" custScaleX="58357" custLinFactNeighborX="-11478" custLinFactNeighborY="2606">
        <dgm:presLayoutVars>
          <dgm:chMax val="1"/>
          <dgm:bulletEnabled val="1"/>
        </dgm:presLayoutVars>
      </dgm:prSet>
      <dgm:spPr/>
    </dgm:pt>
    <dgm:pt modelId="{AB892E0A-4F52-491D-A3EE-4FE82B09636F}" type="pres">
      <dgm:prSet presAssocID="{41BE39FD-A5CE-4AD9-9C86-7E461BBA25CF}" presName="descendantText" presStyleLbl="alignAccFollowNode1" presStyleIdx="1" presStyleCnt="4" custScaleX="121979" custScaleY="124250" custLinFactNeighborX="-1581">
        <dgm:presLayoutVars>
          <dgm:bulletEnabled val="1"/>
        </dgm:presLayoutVars>
      </dgm:prSet>
      <dgm:spPr/>
    </dgm:pt>
    <dgm:pt modelId="{D25A9B76-7ABF-4FD4-86D9-B77976649582}" type="pres">
      <dgm:prSet presAssocID="{8AACAE0D-FD75-4FCB-B301-DF3CA9ABA9A2}" presName="sp" presStyleCnt="0"/>
      <dgm:spPr/>
    </dgm:pt>
    <dgm:pt modelId="{C0EC53BB-DC38-4A48-8A09-C9529BC30B9B}" type="pres">
      <dgm:prSet presAssocID="{9C1FDD1F-96F6-4F9B-A500-88001A5361AC}" presName="linNode" presStyleCnt="0"/>
      <dgm:spPr/>
    </dgm:pt>
    <dgm:pt modelId="{6D341DC0-1094-4894-AC0E-646713532D86}" type="pres">
      <dgm:prSet presAssocID="{9C1FDD1F-96F6-4F9B-A500-88001A5361AC}" presName="parentText" presStyleLbl="node1" presStyleIdx="2" presStyleCnt="4" custScaleX="58357" custLinFactNeighborX="-11478" custLinFactNeighborY="2606">
        <dgm:presLayoutVars>
          <dgm:chMax val="1"/>
          <dgm:bulletEnabled val="1"/>
        </dgm:presLayoutVars>
      </dgm:prSet>
      <dgm:spPr/>
    </dgm:pt>
    <dgm:pt modelId="{2970D44E-B8AA-4D7A-9E9A-CB1AE38B7F26}" type="pres">
      <dgm:prSet presAssocID="{9C1FDD1F-96F6-4F9B-A500-88001A5361AC}" presName="descendantText" presStyleLbl="alignAccFollowNode1" presStyleIdx="2" presStyleCnt="4" custScaleX="121979" custLinFactNeighborX="-1389">
        <dgm:presLayoutVars>
          <dgm:bulletEnabled val="1"/>
        </dgm:presLayoutVars>
      </dgm:prSet>
      <dgm:spPr/>
    </dgm:pt>
    <dgm:pt modelId="{2F990F06-B4B4-4D90-832D-A73EA29CEAAE}" type="pres">
      <dgm:prSet presAssocID="{361B2569-BE1A-40F7-9DF7-6C620BB0BAED}" presName="sp" presStyleCnt="0"/>
      <dgm:spPr/>
    </dgm:pt>
    <dgm:pt modelId="{14E5BD5B-3A9D-433E-BA65-5D11C27092A9}" type="pres">
      <dgm:prSet presAssocID="{713682FF-2D96-45E1-900E-7492ACEE51FD}" presName="linNode" presStyleCnt="0"/>
      <dgm:spPr/>
    </dgm:pt>
    <dgm:pt modelId="{8B1DC17F-2749-432A-BD6D-B53D0088ACAC}" type="pres">
      <dgm:prSet presAssocID="{713682FF-2D96-45E1-900E-7492ACEE51FD}" presName="parentText" presStyleLbl="node1" presStyleIdx="3" presStyleCnt="4" custScaleX="58357" custLinFactNeighborX="-11478" custLinFactNeighborY="1511">
        <dgm:presLayoutVars>
          <dgm:chMax val="1"/>
          <dgm:bulletEnabled val="1"/>
        </dgm:presLayoutVars>
      </dgm:prSet>
      <dgm:spPr/>
    </dgm:pt>
    <dgm:pt modelId="{9CC4282A-1E7E-4C00-B681-2732A620B121}" type="pres">
      <dgm:prSet presAssocID="{713682FF-2D96-45E1-900E-7492ACEE51FD}" presName="descendantText" presStyleLbl="alignAccFollowNode1" presStyleIdx="3" presStyleCnt="4" custScaleX="121979" custScaleY="114517" custLinFactNeighborX="-1389">
        <dgm:presLayoutVars>
          <dgm:bulletEnabled val="1"/>
        </dgm:presLayoutVars>
      </dgm:prSet>
      <dgm:spPr/>
    </dgm:pt>
  </dgm:ptLst>
  <dgm:cxnLst>
    <dgm:cxn modelId="{95025C00-D218-4F84-8ED4-EE3DFF6BE7E2}" type="presOf" srcId="{EAE50AE0-EA44-4ED8-853E-E65260220263}" destId="{F46EBE5C-FD7F-4942-B2F9-AD2D0E3BBE9A}" srcOrd="0" destOrd="0" presId="urn:microsoft.com/office/officeart/2005/8/layout/vList5"/>
    <dgm:cxn modelId="{782B5900-8CA1-4549-B30F-7AE81425050F}" type="presOf" srcId="{623B29B5-DEEA-4104-8B61-0042418D02ED}" destId="{2970D44E-B8AA-4D7A-9E9A-CB1AE38B7F26}" srcOrd="0" destOrd="0" presId="urn:microsoft.com/office/officeart/2005/8/layout/vList5"/>
    <dgm:cxn modelId="{EFD5AB08-D558-42DD-AFE0-6FE0557AA56E}" type="presOf" srcId="{231A60EA-9148-425E-9B05-46E29EBDF3FD}" destId="{AB892E0A-4F52-491D-A3EE-4FE82B09636F}" srcOrd="0" destOrd="3" presId="urn:microsoft.com/office/officeart/2005/8/layout/vList5"/>
    <dgm:cxn modelId="{FE92B108-B393-4DF1-811A-5046F1E8CC62}" srcId="{41BE39FD-A5CE-4AD9-9C86-7E461BBA25CF}" destId="{5B516C98-A4F7-4073-87DC-FF6FBBC25B83}" srcOrd="2" destOrd="0" parTransId="{E56AB084-3FD0-4FCC-908F-D8DE941651B7}" sibTransId="{F23F9840-2D34-4477-B150-DFAC1D91C0B2}"/>
    <dgm:cxn modelId="{9057CC25-A130-45FA-99B6-8737B6F1DEE6}" type="presOf" srcId="{41BE39FD-A5CE-4AD9-9C86-7E461BBA25CF}" destId="{28AC29C4-D466-402B-A2B8-527CBCD83DAA}" srcOrd="0" destOrd="0" presId="urn:microsoft.com/office/officeart/2005/8/layout/vList5"/>
    <dgm:cxn modelId="{2D49C429-85AA-4845-A5D6-7BCECCB13A6D}" srcId="{713682FF-2D96-45E1-900E-7492ACEE51FD}" destId="{746303E5-3CC6-4419-BCA6-648099BB99F0}" srcOrd="1" destOrd="0" parTransId="{E6D598C7-69C6-46B1-AE8A-1AAE10A3C1D8}" sibTransId="{B3ED3E26-9445-4235-BBDD-43DE323EED8F}"/>
    <dgm:cxn modelId="{CD0D392D-1DD0-4C75-BBD7-90C38960646C}" type="presOf" srcId="{5B516C98-A4F7-4073-87DC-FF6FBBC25B83}" destId="{AB892E0A-4F52-491D-A3EE-4FE82B09636F}" srcOrd="0" destOrd="2" presId="urn:microsoft.com/office/officeart/2005/8/layout/vList5"/>
    <dgm:cxn modelId="{1C2C3E2D-C5CB-42E6-9DE5-BFB6639C3A99}" type="presOf" srcId="{CCDB5736-B98B-4E4F-B332-E03A934D4FF4}" destId="{AB892E0A-4F52-491D-A3EE-4FE82B09636F}" srcOrd="0" destOrd="0" presId="urn:microsoft.com/office/officeart/2005/8/layout/vList5"/>
    <dgm:cxn modelId="{3D814731-EF38-44B0-B898-8CF18EEF73D9}" srcId="{EAE50AE0-EA44-4ED8-853E-E65260220263}" destId="{FEDD0368-0CA8-44D0-BA67-8FCEBFF2DD68}" srcOrd="0" destOrd="0" parTransId="{DBB675B3-ACFC-44A7-BA58-B59FA078C29A}" sibTransId="{B23CDD5C-75D4-4E30-A414-9A4E6115E007}"/>
    <dgm:cxn modelId="{940FCF39-ADC3-4A3C-90EF-3DDA7F5E02E9}" srcId="{41BE39FD-A5CE-4AD9-9C86-7E461BBA25CF}" destId="{231A60EA-9148-425E-9B05-46E29EBDF3FD}" srcOrd="3" destOrd="0" parTransId="{691925B7-E1AC-4DAB-9624-D71040EDC5BA}" sibTransId="{33B22317-CC64-4329-BDDE-826D9567B286}"/>
    <dgm:cxn modelId="{9BA63A3B-8961-4542-8568-02B6E9F47F85}" type="presOf" srcId="{713682FF-2D96-45E1-900E-7492ACEE51FD}" destId="{8B1DC17F-2749-432A-BD6D-B53D0088ACAC}" srcOrd="0" destOrd="0" presId="urn:microsoft.com/office/officeart/2005/8/layout/vList5"/>
    <dgm:cxn modelId="{40F0923D-2389-4FED-9781-0F3A28169B12}" type="presOf" srcId="{2798D462-7FAB-4662-B9B1-65824101F39E}" destId="{9CC4282A-1E7E-4C00-B681-2732A620B121}" srcOrd="0" destOrd="0" presId="urn:microsoft.com/office/officeart/2005/8/layout/vList5"/>
    <dgm:cxn modelId="{A3DAF23F-44FC-43D7-832E-7F6152B37344}" srcId="{527102E3-CB90-45D4-8E96-51F2AC840C7C}" destId="{41BE39FD-A5CE-4AD9-9C86-7E461BBA25CF}" srcOrd="1" destOrd="0" parTransId="{09B396B0-0FD5-4C42-9162-D1623450779E}" sibTransId="{8AACAE0D-FD75-4FCB-B301-DF3CA9ABA9A2}"/>
    <dgm:cxn modelId="{ACDFC341-1EC2-4618-B9C3-073418A15ADA}" type="presOf" srcId="{9C1FDD1F-96F6-4F9B-A500-88001A5361AC}" destId="{6D341DC0-1094-4894-AC0E-646713532D86}" srcOrd="0" destOrd="0" presId="urn:microsoft.com/office/officeart/2005/8/layout/vList5"/>
    <dgm:cxn modelId="{5DE17448-50AA-4620-9662-00006B66D247}" srcId="{9C1FDD1F-96F6-4F9B-A500-88001A5361AC}" destId="{623B29B5-DEEA-4104-8B61-0042418D02ED}" srcOrd="0" destOrd="0" parTransId="{1B1B4F13-D571-491C-9209-3543C50DBC31}" sibTransId="{51B3509E-48F8-4208-95D9-E625D6FD0D16}"/>
    <dgm:cxn modelId="{C3F76670-C424-4D32-9247-F9601D3C312E}" srcId="{713682FF-2D96-45E1-900E-7492ACEE51FD}" destId="{2798D462-7FAB-4662-B9B1-65824101F39E}" srcOrd="0" destOrd="0" parTransId="{46C61558-F233-4FA0-9BE0-123A65DDBE8A}" sibTransId="{4FA750EC-46B3-41F9-963A-B782A5502B8D}"/>
    <dgm:cxn modelId="{ED3AAA8D-7DAA-4DCA-8C29-B54E6D5F5B10}" type="presOf" srcId="{FEDD0368-0CA8-44D0-BA67-8FCEBFF2DD68}" destId="{BB0BED5E-8F98-4BDD-8877-2A7712607137}" srcOrd="0" destOrd="0" presId="urn:microsoft.com/office/officeart/2005/8/layout/vList5"/>
    <dgm:cxn modelId="{15E4749E-860E-44DA-88F6-74393D541D71}" srcId="{527102E3-CB90-45D4-8E96-51F2AC840C7C}" destId="{EAE50AE0-EA44-4ED8-853E-E65260220263}" srcOrd="0" destOrd="0" parTransId="{B1822BBD-156E-4E13-B8C6-92F96FD633CE}" sibTransId="{F73021D7-B06E-41DE-9A16-24A5076E322C}"/>
    <dgm:cxn modelId="{CDBE5FB1-A8AB-4994-BC15-5D271C27B631}" srcId="{9C1FDD1F-96F6-4F9B-A500-88001A5361AC}" destId="{AA3DD2B3-358A-4B19-9B77-EE1164885724}" srcOrd="1" destOrd="0" parTransId="{233C9FAD-5E1B-4590-B3E3-ED01C5A90F0A}" sibTransId="{8EED646C-3D6E-4426-B33A-DEEAA4DF9060}"/>
    <dgm:cxn modelId="{DA8B65B3-589D-422A-BC65-E3C53D055814}" type="presOf" srcId="{527102E3-CB90-45D4-8E96-51F2AC840C7C}" destId="{5AF50620-3249-426D-AB26-8FFFFB3E0681}" srcOrd="0" destOrd="0" presId="urn:microsoft.com/office/officeart/2005/8/layout/vList5"/>
    <dgm:cxn modelId="{3B95EBB3-A52E-4277-907F-3039363E3AEE}" type="presOf" srcId="{2264B226-87A1-4D19-9CCC-F07C6C5D0DC8}" destId="{9CC4282A-1E7E-4C00-B681-2732A620B121}" srcOrd="0" destOrd="2" presId="urn:microsoft.com/office/officeart/2005/8/layout/vList5"/>
    <dgm:cxn modelId="{DDCC98C5-200C-4298-8FBE-89502F9C0735}" srcId="{713682FF-2D96-45E1-900E-7492ACEE51FD}" destId="{2264B226-87A1-4D19-9CCC-F07C6C5D0DC8}" srcOrd="2" destOrd="0" parTransId="{5B96DCED-9933-46B3-85F4-60310B22F971}" sibTransId="{64AD6EF9-28DB-4269-92B6-53B3773B91D6}"/>
    <dgm:cxn modelId="{E4A17ACE-90C4-4603-B78D-44F7185CD35A}" srcId="{527102E3-CB90-45D4-8E96-51F2AC840C7C}" destId="{713682FF-2D96-45E1-900E-7492ACEE51FD}" srcOrd="3" destOrd="0" parTransId="{767D2EB5-1E0C-43F9-9266-F53F2A312CEA}" sibTransId="{F9E4E5FF-EC71-47CE-B5C8-60B2E3B5768C}"/>
    <dgm:cxn modelId="{BF1F27D0-8AE4-4667-A0DA-C91F18519672}" type="presOf" srcId="{746303E5-3CC6-4419-BCA6-648099BB99F0}" destId="{9CC4282A-1E7E-4C00-B681-2732A620B121}" srcOrd="0" destOrd="1" presId="urn:microsoft.com/office/officeart/2005/8/layout/vList5"/>
    <dgm:cxn modelId="{4958E1D1-228E-47FD-A0A7-9317B75910BD}" type="presOf" srcId="{2761EBEA-B071-4ACF-9F64-713BCC8A68E0}" destId="{AB892E0A-4F52-491D-A3EE-4FE82B09636F}" srcOrd="0" destOrd="1" presId="urn:microsoft.com/office/officeart/2005/8/layout/vList5"/>
    <dgm:cxn modelId="{0E855FDD-C4E4-421A-A48E-F327AB083EBF}" srcId="{527102E3-CB90-45D4-8E96-51F2AC840C7C}" destId="{9C1FDD1F-96F6-4F9B-A500-88001A5361AC}" srcOrd="2" destOrd="0" parTransId="{F5DF93B0-C7FC-4345-B115-1DEF02736965}" sibTransId="{361B2569-BE1A-40F7-9DF7-6C620BB0BAED}"/>
    <dgm:cxn modelId="{2FF74EDD-B62A-4177-BEC8-16C5728B5000}" type="presOf" srcId="{AA3DD2B3-358A-4B19-9B77-EE1164885724}" destId="{2970D44E-B8AA-4D7A-9E9A-CB1AE38B7F26}" srcOrd="0" destOrd="1" presId="urn:microsoft.com/office/officeart/2005/8/layout/vList5"/>
    <dgm:cxn modelId="{AA899FDF-124F-4FAB-962B-1DD29D5EFD16}" srcId="{41BE39FD-A5CE-4AD9-9C86-7E461BBA25CF}" destId="{CCDB5736-B98B-4E4F-B332-E03A934D4FF4}" srcOrd="0" destOrd="0" parTransId="{E4027532-CFA1-4217-BF3A-5B7334EBE04B}" sibTransId="{5FF7D1AA-73C0-45D4-A290-BED8B4653717}"/>
    <dgm:cxn modelId="{B63DFAEE-3A38-4278-B143-1891ABCF3963}" srcId="{41BE39FD-A5CE-4AD9-9C86-7E461BBA25CF}" destId="{2761EBEA-B071-4ACF-9F64-713BCC8A68E0}" srcOrd="1" destOrd="0" parTransId="{D04F8B3C-45E0-4ACC-9B17-D42C2010FBC3}" sibTransId="{C30FC43F-B1C6-45A1-8E52-55AF882FE058}"/>
    <dgm:cxn modelId="{2DADDE7B-1DD3-456A-9512-3A0E0F1EAA81}" type="presParOf" srcId="{5AF50620-3249-426D-AB26-8FFFFB3E0681}" destId="{74200646-3238-43FC-B700-9E8E7E76D30A}" srcOrd="0" destOrd="0" presId="urn:microsoft.com/office/officeart/2005/8/layout/vList5"/>
    <dgm:cxn modelId="{27921CF3-0C1D-4FF2-92A8-4735EE5D8B0B}" type="presParOf" srcId="{74200646-3238-43FC-B700-9E8E7E76D30A}" destId="{F46EBE5C-FD7F-4942-B2F9-AD2D0E3BBE9A}" srcOrd="0" destOrd="0" presId="urn:microsoft.com/office/officeart/2005/8/layout/vList5"/>
    <dgm:cxn modelId="{11BFAC71-E7D7-4C61-B743-198F9DD7CF7D}" type="presParOf" srcId="{74200646-3238-43FC-B700-9E8E7E76D30A}" destId="{BB0BED5E-8F98-4BDD-8877-2A7712607137}" srcOrd="1" destOrd="0" presId="urn:microsoft.com/office/officeart/2005/8/layout/vList5"/>
    <dgm:cxn modelId="{F9A93F15-6810-4E1E-A7FC-4AE70B80BE40}" type="presParOf" srcId="{5AF50620-3249-426D-AB26-8FFFFB3E0681}" destId="{13C744C5-51AF-4193-AC9F-9BC27950DFC6}" srcOrd="1" destOrd="0" presId="urn:microsoft.com/office/officeart/2005/8/layout/vList5"/>
    <dgm:cxn modelId="{9949FAC5-A29A-4201-8309-971570F82ADC}" type="presParOf" srcId="{5AF50620-3249-426D-AB26-8FFFFB3E0681}" destId="{8F47EFD5-0723-440A-9B88-5F74838E579F}" srcOrd="2" destOrd="0" presId="urn:microsoft.com/office/officeart/2005/8/layout/vList5"/>
    <dgm:cxn modelId="{A78F75C0-87A4-4311-89B5-5C9E85A11F25}" type="presParOf" srcId="{8F47EFD5-0723-440A-9B88-5F74838E579F}" destId="{28AC29C4-D466-402B-A2B8-527CBCD83DAA}" srcOrd="0" destOrd="0" presId="urn:microsoft.com/office/officeart/2005/8/layout/vList5"/>
    <dgm:cxn modelId="{7B6A75F0-602E-43EE-8BAA-311A1E6C5045}" type="presParOf" srcId="{8F47EFD5-0723-440A-9B88-5F74838E579F}" destId="{AB892E0A-4F52-491D-A3EE-4FE82B09636F}" srcOrd="1" destOrd="0" presId="urn:microsoft.com/office/officeart/2005/8/layout/vList5"/>
    <dgm:cxn modelId="{C10429BF-11AE-449E-BB6B-95BE1AC4FF90}" type="presParOf" srcId="{5AF50620-3249-426D-AB26-8FFFFB3E0681}" destId="{D25A9B76-7ABF-4FD4-86D9-B77976649582}" srcOrd="3" destOrd="0" presId="urn:microsoft.com/office/officeart/2005/8/layout/vList5"/>
    <dgm:cxn modelId="{64B0F7E6-3C22-48DD-B9FD-3A8BA581F3A8}" type="presParOf" srcId="{5AF50620-3249-426D-AB26-8FFFFB3E0681}" destId="{C0EC53BB-DC38-4A48-8A09-C9529BC30B9B}" srcOrd="4" destOrd="0" presId="urn:microsoft.com/office/officeart/2005/8/layout/vList5"/>
    <dgm:cxn modelId="{754701B8-74D6-4888-8B29-60B79088295B}" type="presParOf" srcId="{C0EC53BB-DC38-4A48-8A09-C9529BC30B9B}" destId="{6D341DC0-1094-4894-AC0E-646713532D86}" srcOrd="0" destOrd="0" presId="urn:microsoft.com/office/officeart/2005/8/layout/vList5"/>
    <dgm:cxn modelId="{A37F5DA9-0549-44C6-AF75-CB8E06D8A0EF}" type="presParOf" srcId="{C0EC53BB-DC38-4A48-8A09-C9529BC30B9B}" destId="{2970D44E-B8AA-4D7A-9E9A-CB1AE38B7F26}" srcOrd="1" destOrd="0" presId="urn:microsoft.com/office/officeart/2005/8/layout/vList5"/>
    <dgm:cxn modelId="{2295864F-FC93-44D7-8415-A7A73C322F4C}" type="presParOf" srcId="{5AF50620-3249-426D-AB26-8FFFFB3E0681}" destId="{2F990F06-B4B4-4D90-832D-A73EA29CEAAE}" srcOrd="5" destOrd="0" presId="urn:microsoft.com/office/officeart/2005/8/layout/vList5"/>
    <dgm:cxn modelId="{BD86A642-BF9F-46D0-ABC3-750357533812}" type="presParOf" srcId="{5AF50620-3249-426D-AB26-8FFFFB3E0681}" destId="{14E5BD5B-3A9D-433E-BA65-5D11C27092A9}" srcOrd="6" destOrd="0" presId="urn:microsoft.com/office/officeart/2005/8/layout/vList5"/>
    <dgm:cxn modelId="{BCB93C89-2FD6-4E59-B62C-529582DABB83}" type="presParOf" srcId="{14E5BD5B-3A9D-433E-BA65-5D11C27092A9}" destId="{8B1DC17F-2749-432A-BD6D-B53D0088ACAC}" srcOrd="0" destOrd="0" presId="urn:microsoft.com/office/officeart/2005/8/layout/vList5"/>
    <dgm:cxn modelId="{A535EDAC-1302-4E80-82FF-1021FA1F505B}" type="presParOf" srcId="{14E5BD5B-3A9D-433E-BA65-5D11C27092A9}" destId="{9CC4282A-1E7E-4C00-B681-2732A620B12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649333-FCD0-4E4E-8761-DA7D2D8240FC}" type="doc">
      <dgm:prSet loTypeId="urn:microsoft.com/office/officeart/2005/8/layout/hList6" loCatId="list" qsTypeId="urn:microsoft.com/office/officeart/2005/8/quickstyle/simple5" qsCatId="simple" csTypeId="urn:microsoft.com/office/officeart/2005/8/colors/colorful2" csCatId="colorful" phldr="1"/>
      <dgm:spPr/>
      <dgm:t>
        <a:bodyPr/>
        <a:lstStyle/>
        <a:p>
          <a:pPr rtl="1"/>
          <a:endParaRPr lang="he-IL"/>
        </a:p>
      </dgm:t>
    </dgm:pt>
    <dgm:pt modelId="{903D98FD-F6E6-43E6-9B83-0D605D6780DF}">
      <dgm:prSet phldrT="[Text]" custT="1"/>
      <dgm:spPr/>
      <dgm:t>
        <a:bodyPr/>
        <a:lstStyle/>
        <a:p>
          <a:pPr rtl="1"/>
          <a:r>
            <a:rPr lang="he-IL" sz="2200" dirty="0">
              <a:latin typeface="Calibri Light" panose="020F0302020204030204" pitchFamily="34" charset="0"/>
              <a:cs typeface="Calibri Light" panose="020F0302020204030204" pitchFamily="34" charset="0"/>
            </a:rPr>
            <a:t>משתנים שנשארו</a:t>
          </a:r>
        </a:p>
      </dgm:t>
    </dgm:pt>
    <dgm:pt modelId="{2109C65B-493F-403B-866E-AA2BA0077647}" type="parTrans" cxnId="{BBB8D39F-DFFC-45CB-851C-50F03D9ACFFC}">
      <dgm:prSet/>
      <dgm:spPr/>
      <dgm:t>
        <a:bodyPr/>
        <a:lstStyle/>
        <a:p>
          <a:pPr rtl="1"/>
          <a:endParaRPr lang="he-IL" sz="2200">
            <a:latin typeface="+mj-lt"/>
          </a:endParaRPr>
        </a:p>
      </dgm:t>
    </dgm:pt>
    <dgm:pt modelId="{0202917D-ECF3-4CDF-BD78-09C4A649A4D9}" type="sibTrans" cxnId="{BBB8D39F-DFFC-45CB-851C-50F03D9ACFFC}">
      <dgm:prSet/>
      <dgm:spPr/>
      <dgm:t>
        <a:bodyPr/>
        <a:lstStyle/>
        <a:p>
          <a:pPr rtl="1"/>
          <a:endParaRPr lang="he-IL" sz="2200">
            <a:latin typeface="+mj-lt"/>
          </a:endParaRPr>
        </a:p>
      </dgm:t>
    </dgm:pt>
    <dgm:pt modelId="{88522736-2EE4-42A7-ACF4-013655E4E30E}">
      <dgm:prSet phldrT="[Text]" custT="1"/>
      <dgm:spPr/>
      <dgm:t>
        <a:bodyPr/>
        <a:lstStyle/>
        <a:p>
          <a:pPr rtl="1"/>
          <a:r>
            <a:rPr lang="he-IL" sz="2200" dirty="0">
              <a:latin typeface="Calibri Light" panose="020F0302020204030204" pitchFamily="34" charset="0"/>
              <a:cs typeface="Calibri Light" panose="020F0302020204030204" pitchFamily="34" charset="0"/>
            </a:rPr>
            <a:t>משתנים שכמות הערכים החסרים קטנה.</a:t>
          </a:r>
        </a:p>
      </dgm:t>
    </dgm:pt>
    <dgm:pt modelId="{2C5A08F4-7A55-4E0C-A78E-A502C362104F}" type="parTrans" cxnId="{0E426924-7818-4156-BAEC-E47DA1116B05}">
      <dgm:prSet/>
      <dgm:spPr/>
      <dgm:t>
        <a:bodyPr/>
        <a:lstStyle/>
        <a:p>
          <a:pPr rtl="1"/>
          <a:endParaRPr lang="he-IL" sz="2200">
            <a:latin typeface="+mj-lt"/>
          </a:endParaRPr>
        </a:p>
      </dgm:t>
    </dgm:pt>
    <dgm:pt modelId="{E7F8B747-0921-4765-AC08-A7EACB1A3AFE}" type="sibTrans" cxnId="{0E426924-7818-4156-BAEC-E47DA1116B05}">
      <dgm:prSet/>
      <dgm:spPr/>
      <dgm:t>
        <a:bodyPr/>
        <a:lstStyle/>
        <a:p>
          <a:pPr rtl="1"/>
          <a:endParaRPr lang="he-IL" sz="2200">
            <a:latin typeface="+mj-lt"/>
          </a:endParaRPr>
        </a:p>
      </dgm:t>
    </dgm:pt>
    <dgm:pt modelId="{C6492754-39E4-4B7F-887C-8CC733576EFA}">
      <dgm:prSet phldrT="[Text]" custT="1"/>
      <dgm:spPr/>
      <dgm:t>
        <a:bodyPr/>
        <a:lstStyle/>
        <a:p>
          <a:pPr rtl="1">
            <a:buNone/>
          </a:pPr>
          <a:r>
            <a:rPr lang="he-IL" sz="2200" dirty="0">
              <a:latin typeface="Calibri Light" panose="020F0302020204030204" pitchFamily="34" charset="0"/>
              <a:cs typeface="Calibri Light" panose="020F0302020204030204" pitchFamily="34" charset="0"/>
            </a:rPr>
            <a:t>משתנים שירדו</a:t>
          </a:r>
        </a:p>
      </dgm:t>
    </dgm:pt>
    <dgm:pt modelId="{53134EE6-0237-48AE-A596-F7F16E3CC3D9}" type="parTrans" cxnId="{08AE62A9-E1AF-4974-9F52-9D28E2552C00}">
      <dgm:prSet/>
      <dgm:spPr/>
      <dgm:t>
        <a:bodyPr/>
        <a:lstStyle/>
        <a:p>
          <a:pPr rtl="1"/>
          <a:endParaRPr lang="he-IL" sz="2200">
            <a:latin typeface="+mj-lt"/>
          </a:endParaRPr>
        </a:p>
      </dgm:t>
    </dgm:pt>
    <dgm:pt modelId="{C5246FC7-11ED-4E2B-925B-CA6BC433A0E3}" type="sibTrans" cxnId="{08AE62A9-E1AF-4974-9F52-9D28E2552C00}">
      <dgm:prSet/>
      <dgm:spPr/>
      <dgm:t>
        <a:bodyPr/>
        <a:lstStyle/>
        <a:p>
          <a:pPr rtl="1"/>
          <a:endParaRPr lang="he-IL" sz="2200">
            <a:latin typeface="+mj-lt"/>
          </a:endParaRPr>
        </a:p>
      </dgm:t>
    </dgm:pt>
    <dgm:pt modelId="{8D35F31A-B2FD-4C40-BA98-10D80450BD6E}">
      <dgm:prSet phldrT="[Text]" custT="1"/>
      <dgm:spPr/>
      <dgm:t>
        <a:bodyPr/>
        <a:lstStyle/>
        <a:p>
          <a:pPr rtl="1"/>
          <a:r>
            <a:rPr lang="he-IL" sz="2200" dirty="0">
              <a:latin typeface="Calibri Light" panose="020F0302020204030204" pitchFamily="34" charset="0"/>
              <a:cs typeface="Calibri Light" panose="020F0302020204030204" pitchFamily="34" charset="0"/>
            </a:rPr>
            <a:t>משתנים שבהם מימד הזמן אינו משנה- למשל, מין האם.</a:t>
          </a:r>
        </a:p>
      </dgm:t>
    </dgm:pt>
    <dgm:pt modelId="{6A2C9A94-7DCF-4C89-B200-ADA46026D496}" type="parTrans" cxnId="{442435D1-505E-4616-8C26-C3E478B29956}">
      <dgm:prSet/>
      <dgm:spPr/>
      <dgm:t>
        <a:bodyPr/>
        <a:lstStyle/>
        <a:p>
          <a:pPr rtl="1"/>
          <a:endParaRPr lang="he-IL" sz="2200"/>
        </a:p>
      </dgm:t>
    </dgm:pt>
    <dgm:pt modelId="{478802FD-D152-492C-9E45-F3B545308010}" type="sibTrans" cxnId="{442435D1-505E-4616-8C26-C3E478B29956}">
      <dgm:prSet/>
      <dgm:spPr/>
      <dgm:t>
        <a:bodyPr/>
        <a:lstStyle/>
        <a:p>
          <a:pPr rtl="1"/>
          <a:endParaRPr lang="he-IL" sz="2200"/>
        </a:p>
      </dgm:t>
    </dgm:pt>
    <dgm:pt modelId="{6B2F9030-F9C4-4EC7-A3E6-A89B8C000761}">
      <dgm:prSet phldrT="[Text]" custT="1"/>
      <dgm:spPr/>
      <dgm:t>
        <a:bodyPr/>
        <a:lstStyle/>
        <a:p>
          <a:pPr rtl="1">
            <a:buFont typeface="Arial" panose="020B0604020202020204" pitchFamily="34" charset="0"/>
            <a:buNone/>
          </a:pPr>
          <a:r>
            <a:rPr lang="he-IL" sz="2200" dirty="0">
              <a:latin typeface="Calibri Light" panose="020F0302020204030204" pitchFamily="34" charset="0"/>
              <a:cs typeface="Calibri Light" panose="020F0302020204030204" pitchFamily="34" charset="0"/>
            </a:rPr>
            <a:t>&gt; ביצה ותרנגולת- כשלא יכולנו לדעת מה קדם למה</a:t>
          </a:r>
        </a:p>
      </dgm:t>
    </dgm:pt>
    <dgm:pt modelId="{50A14F0B-BE7C-4D13-8B07-56B3E47DE1BE}" type="parTrans" cxnId="{284B4236-47F0-42DB-9B96-9D916365CC4F}">
      <dgm:prSet/>
      <dgm:spPr/>
      <dgm:t>
        <a:bodyPr/>
        <a:lstStyle/>
        <a:p>
          <a:pPr rtl="1"/>
          <a:endParaRPr lang="he-IL"/>
        </a:p>
      </dgm:t>
    </dgm:pt>
    <dgm:pt modelId="{26CE98A4-2DB4-4216-A501-0C9F19188547}" type="sibTrans" cxnId="{284B4236-47F0-42DB-9B96-9D916365CC4F}">
      <dgm:prSet/>
      <dgm:spPr/>
      <dgm:t>
        <a:bodyPr/>
        <a:lstStyle/>
        <a:p>
          <a:pPr rtl="1"/>
          <a:endParaRPr lang="he-IL"/>
        </a:p>
      </dgm:t>
    </dgm:pt>
    <dgm:pt modelId="{E65CBBD2-7B25-4B9A-97C2-693109DBF861}">
      <dgm:prSet phldrT="[Text]" custT="1"/>
      <dgm:spPr/>
      <dgm:t>
        <a:bodyPr/>
        <a:lstStyle/>
        <a:p>
          <a:pPr rtl="1">
            <a:buFont typeface="Arial" panose="020B0604020202020204" pitchFamily="34" charset="0"/>
            <a:buNone/>
          </a:pPr>
          <a:r>
            <a:rPr lang="he-IL" sz="2200" dirty="0">
              <a:latin typeface="Calibri Light" panose="020F0302020204030204" pitchFamily="34" charset="0"/>
              <a:cs typeface="Calibri Light" panose="020F0302020204030204" pitchFamily="34" charset="0"/>
            </a:rPr>
            <a:t>&gt; תזמון- משתנים שהתיעוד עבורם מופיע רק בשנה השניי לא יכולים לשמש כמשתנים בשנה הראשונה.</a:t>
          </a:r>
        </a:p>
      </dgm:t>
    </dgm:pt>
    <dgm:pt modelId="{09EFA72E-F0B6-44C3-B2D9-0C323BA0DB21}" type="parTrans" cxnId="{AD5AB4A7-40B7-43DD-9123-131004069E29}">
      <dgm:prSet/>
      <dgm:spPr/>
      <dgm:t>
        <a:bodyPr/>
        <a:lstStyle/>
        <a:p>
          <a:pPr rtl="1"/>
          <a:endParaRPr lang="he-IL"/>
        </a:p>
      </dgm:t>
    </dgm:pt>
    <dgm:pt modelId="{405166AC-86EF-4F0E-AB50-9C3F1CDF809A}" type="sibTrans" cxnId="{AD5AB4A7-40B7-43DD-9123-131004069E29}">
      <dgm:prSet/>
      <dgm:spPr/>
      <dgm:t>
        <a:bodyPr/>
        <a:lstStyle/>
        <a:p>
          <a:pPr rtl="1"/>
          <a:endParaRPr lang="he-IL"/>
        </a:p>
      </dgm:t>
    </dgm:pt>
    <dgm:pt modelId="{82A2D11C-3FEE-4F55-B28C-6C1A37152983}">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כלל מנחה- כל משתנה שאין לנו אופציה לדעת מתי נרשמה האינפורמציה (מי קרה לפני מה) יורד:</a:t>
          </a:r>
        </a:p>
      </dgm:t>
    </dgm:pt>
    <dgm:pt modelId="{A9DEB0F5-381D-40A2-8E4B-C2A4E56A8485}" type="sibTrans" cxnId="{F5A2C14B-3DBE-445E-A396-1D72E98DF789}">
      <dgm:prSet/>
      <dgm:spPr/>
      <dgm:t>
        <a:bodyPr/>
        <a:lstStyle/>
        <a:p>
          <a:pPr rtl="1"/>
          <a:endParaRPr lang="he-IL" sz="2200">
            <a:latin typeface="+mj-lt"/>
          </a:endParaRPr>
        </a:p>
      </dgm:t>
    </dgm:pt>
    <dgm:pt modelId="{1EC161DD-1AF7-4840-B562-AC3E5B2A9FA8}" type="parTrans" cxnId="{F5A2C14B-3DBE-445E-A396-1D72E98DF789}">
      <dgm:prSet/>
      <dgm:spPr/>
      <dgm:t>
        <a:bodyPr/>
        <a:lstStyle/>
        <a:p>
          <a:pPr rtl="1"/>
          <a:endParaRPr lang="he-IL" sz="2200">
            <a:latin typeface="+mj-lt"/>
          </a:endParaRPr>
        </a:p>
      </dgm:t>
    </dgm:pt>
    <dgm:pt modelId="{A776D7AC-F9C6-4B50-A87D-7F74409E0D37}" type="pres">
      <dgm:prSet presAssocID="{60649333-FCD0-4E4E-8761-DA7D2D8240FC}" presName="Name0" presStyleCnt="0">
        <dgm:presLayoutVars>
          <dgm:dir/>
          <dgm:resizeHandles val="exact"/>
        </dgm:presLayoutVars>
      </dgm:prSet>
      <dgm:spPr/>
    </dgm:pt>
    <dgm:pt modelId="{173D7E54-B1C2-4B52-A098-5C8A500A833F}" type="pres">
      <dgm:prSet presAssocID="{903D98FD-F6E6-43E6-9B83-0D605D6780DF}" presName="node" presStyleLbl="node1" presStyleIdx="0" presStyleCnt="2" custScaleX="49182">
        <dgm:presLayoutVars>
          <dgm:bulletEnabled val="1"/>
        </dgm:presLayoutVars>
      </dgm:prSet>
      <dgm:spPr/>
    </dgm:pt>
    <dgm:pt modelId="{8525D883-9FC0-4BC4-A9E7-D59413FDCD6B}" type="pres">
      <dgm:prSet presAssocID="{0202917D-ECF3-4CDF-BD78-09C4A649A4D9}" presName="sibTrans" presStyleCnt="0"/>
      <dgm:spPr/>
    </dgm:pt>
    <dgm:pt modelId="{777B75D7-1BD4-4C89-8306-9EB19CA75726}" type="pres">
      <dgm:prSet presAssocID="{C6492754-39E4-4B7F-887C-8CC733576EFA}" presName="node" presStyleLbl="node1" presStyleIdx="1" presStyleCnt="2" custScaleX="54965" custLinFactNeighborY="30">
        <dgm:presLayoutVars>
          <dgm:bulletEnabled val="1"/>
        </dgm:presLayoutVars>
      </dgm:prSet>
      <dgm:spPr/>
    </dgm:pt>
  </dgm:ptLst>
  <dgm:cxnLst>
    <dgm:cxn modelId="{AC7A2B00-CB91-4E86-9133-329E736FFA47}" type="presOf" srcId="{903D98FD-F6E6-43E6-9B83-0D605D6780DF}" destId="{173D7E54-B1C2-4B52-A098-5C8A500A833F}" srcOrd="0" destOrd="0" presId="urn:microsoft.com/office/officeart/2005/8/layout/hList6"/>
    <dgm:cxn modelId="{0E426924-7818-4156-BAEC-E47DA1116B05}" srcId="{903D98FD-F6E6-43E6-9B83-0D605D6780DF}" destId="{88522736-2EE4-42A7-ACF4-013655E4E30E}" srcOrd="0" destOrd="0" parTransId="{2C5A08F4-7A55-4E0C-A78E-A502C362104F}" sibTransId="{E7F8B747-0921-4765-AC08-A7EACB1A3AFE}"/>
    <dgm:cxn modelId="{53686A29-2694-41F8-BF3E-DD635628FE4E}" type="presOf" srcId="{88522736-2EE4-42A7-ACF4-013655E4E30E}" destId="{173D7E54-B1C2-4B52-A098-5C8A500A833F}" srcOrd="0" destOrd="1" presId="urn:microsoft.com/office/officeart/2005/8/layout/hList6"/>
    <dgm:cxn modelId="{284B4236-47F0-42DB-9B96-9D916365CC4F}" srcId="{C6492754-39E4-4B7F-887C-8CC733576EFA}" destId="{6B2F9030-F9C4-4EC7-A3E6-A89B8C000761}" srcOrd="1" destOrd="0" parTransId="{50A14F0B-BE7C-4D13-8B07-56B3E47DE1BE}" sibTransId="{26CE98A4-2DB4-4216-A501-0C9F19188547}"/>
    <dgm:cxn modelId="{3E648241-B1A9-406C-B94E-4F5CA51FB608}" type="presOf" srcId="{60649333-FCD0-4E4E-8761-DA7D2D8240FC}" destId="{A776D7AC-F9C6-4B50-A87D-7F74409E0D37}" srcOrd="0" destOrd="0" presId="urn:microsoft.com/office/officeart/2005/8/layout/hList6"/>
    <dgm:cxn modelId="{F5A2C14B-3DBE-445E-A396-1D72E98DF789}" srcId="{C6492754-39E4-4B7F-887C-8CC733576EFA}" destId="{82A2D11C-3FEE-4F55-B28C-6C1A37152983}" srcOrd="0" destOrd="0" parTransId="{1EC161DD-1AF7-4840-B562-AC3E5B2A9FA8}" sibTransId="{A9DEB0F5-381D-40A2-8E4B-C2A4E56A8485}"/>
    <dgm:cxn modelId="{22570C7A-81D3-4022-B913-64627FFEF02A}" type="presOf" srcId="{8D35F31A-B2FD-4C40-BA98-10D80450BD6E}" destId="{173D7E54-B1C2-4B52-A098-5C8A500A833F}" srcOrd="0" destOrd="2" presId="urn:microsoft.com/office/officeart/2005/8/layout/hList6"/>
    <dgm:cxn modelId="{BBB8D39F-DFFC-45CB-851C-50F03D9ACFFC}" srcId="{60649333-FCD0-4E4E-8761-DA7D2D8240FC}" destId="{903D98FD-F6E6-43E6-9B83-0D605D6780DF}" srcOrd="0" destOrd="0" parTransId="{2109C65B-493F-403B-866E-AA2BA0077647}" sibTransId="{0202917D-ECF3-4CDF-BD78-09C4A649A4D9}"/>
    <dgm:cxn modelId="{AD5AB4A7-40B7-43DD-9123-131004069E29}" srcId="{C6492754-39E4-4B7F-887C-8CC733576EFA}" destId="{E65CBBD2-7B25-4B9A-97C2-693109DBF861}" srcOrd="2" destOrd="0" parTransId="{09EFA72E-F0B6-44C3-B2D9-0C323BA0DB21}" sibTransId="{405166AC-86EF-4F0E-AB50-9C3F1CDF809A}"/>
    <dgm:cxn modelId="{08AE62A9-E1AF-4974-9F52-9D28E2552C00}" srcId="{60649333-FCD0-4E4E-8761-DA7D2D8240FC}" destId="{C6492754-39E4-4B7F-887C-8CC733576EFA}" srcOrd="1" destOrd="0" parTransId="{53134EE6-0237-48AE-A596-F7F16E3CC3D9}" sibTransId="{C5246FC7-11ED-4E2B-925B-CA6BC433A0E3}"/>
    <dgm:cxn modelId="{F4904EC7-8705-450B-B338-398820D35800}" type="presOf" srcId="{E65CBBD2-7B25-4B9A-97C2-693109DBF861}" destId="{777B75D7-1BD4-4C89-8306-9EB19CA75726}" srcOrd="0" destOrd="3" presId="urn:microsoft.com/office/officeart/2005/8/layout/hList6"/>
    <dgm:cxn modelId="{312BB3CD-68F1-4C32-A9B8-718DCC3EC779}" type="presOf" srcId="{6B2F9030-F9C4-4EC7-A3E6-A89B8C000761}" destId="{777B75D7-1BD4-4C89-8306-9EB19CA75726}" srcOrd="0" destOrd="2" presId="urn:microsoft.com/office/officeart/2005/8/layout/hList6"/>
    <dgm:cxn modelId="{7F890FD0-75D1-419E-A718-DB91894113E1}" type="presOf" srcId="{C6492754-39E4-4B7F-887C-8CC733576EFA}" destId="{777B75D7-1BD4-4C89-8306-9EB19CA75726}" srcOrd="0" destOrd="0" presId="urn:microsoft.com/office/officeart/2005/8/layout/hList6"/>
    <dgm:cxn modelId="{442435D1-505E-4616-8C26-C3E478B29956}" srcId="{903D98FD-F6E6-43E6-9B83-0D605D6780DF}" destId="{8D35F31A-B2FD-4C40-BA98-10D80450BD6E}" srcOrd="1" destOrd="0" parTransId="{6A2C9A94-7DCF-4C89-B200-ADA46026D496}" sibTransId="{478802FD-D152-492C-9E45-F3B545308010}"/>
    <dgm:cxn modelId="{B2E238FA-C76D-4C4B-B579-03E9B363A7D8}" type="presOf" srcId="{82A2D11C-3FEE-4F55-B28C-6C1A37152983}" destId="{777B75D7-1BD4-4C89-8306-9EB19CA75726}" srcOrd="0" destOrd="1" presId="urn:microsoft.com/office/officeart/2005/8/layout/hList6"/>
    <dgm:cxn modelId="{8B11A72B-B32E-4BD6-ABF6-37D77E527DC0}" type="presParOf" srcId="{A776D7AC-F9C6-4B50-A87D-7F74409E0D37}" destId="{173D7E54-B1C2-4B52-A098-5C8A500A833F}" srcOrd="0" destOrd="0" presId="urn:microsoft.com/office/officeart/2005/8/layout/hList6"/>
    <dgm:cxn modelId="{5EDEB8B1-C390-4525-A6AC-1CCF146D58A6}" type="presParOf" srcId="{A776D7AC-F9C6-4B50-A87D-7F74409E0D37}" destId="{8525D883-9FC0-4BC4-A9E7-D59413FDCD6B}" srcOrd="1" destOrd="0" presId="urn:microsoft.com/office/officeart/2005/8/layout/hList6"/>
    <dgm:cxn modelId="{A7E81189-F9ED-4F1F-B038-CE1C906609F4}" type="presParOf" srcId="{A776D7AC-F9C6-4B50-A87D-7F74409E0D37}" destId="{777B75D7-1BD4-4C89-8306-9EB19CA75726}" srcOrd="2"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531D0D-CE75-4041-BCE8-A39AFE8DE948}" type="doc">
      <dgm:prSet loTypeId="urn:microsoft.com/office/officeart/2005/8/layout/matrix3" loCatId="matrix" qsTypeId="urn:microsoft.com/office/officeart/2005/8/quickstyle/simple5" qsCatId="simple" csTypeId="urn:microsoft.com/office/officeart/2005/8/colors/colorful2" csCatId="colorful" phldr="1"/>
      <dgm:spPr/>
      <dgm:t>
        <a:bodyPr/>
        <a:lstStyle/>
        <a:p>
          <a:pPr rtl="1"/>
          <a:endParaRPr lang="he-IL"/>
        </a:p>
      </dgm:t>
    </dgm:pt>
    <dgm:pt modelId="{C370B5D3-2E48-4D9F-A419-C266FF47764B}">
      <dgm:prSet phldrT="[Text]" custT="1"/>
      <dgm:spPr/>
      <dgm:t>
        <a:bodyPr/>
        <a:lstStyle/>
        <a:p>
          <a:pPr rtl="1"/>
          <a:r>
            <a:rPr kumimoji="0" lang="he-IL" altLang="he-IL" sz="2200" b="0" i="0" u="none" strike="noStrike" cap="none" normalizeH="0" baseline="0" dirty="0">
              <a:ln/>
              <a:effectLst/>
              <a:highlight>
                <a:srgbClr val="FFFF00"/>
              </a:highlight>
              <a:latin typeface="+mj-lt"/>
              <a:cs typeface="Calibri Light" panose="020F0302020204030204" pitchFamily="34" charset="0"/>
            </a:rPr>
            <a:t>מחקר המשך אודת השפעת מיקום הילד במשפחה</a:t>
          </a:r>
          <a:endParaRPr lang="he-IL" sz="2200" dirty="0">
            <a:highlight>
              <a:srgbClr val="FFFF00"/>
            </a:highlight>
            <a:latin typeface="+mj-lt"/>
          </a:endParaRPr>
        </a:p>
      </dgm:t>
    </dgm:pt>
    <dgm:pt modelId="{E5CD395E-424F-4373-AA7A-379E976B9F2B}" type="parTrans" cxnId="{5F2E04A9-1CEC-4BB8-8BCA-1B817934FE20}">
      <dgm:prSet/>
      <dgm:spPr/>
      <dgm:t>
        <a:bodyPr/>
        <a:lstStyle/>
        <a:p>
          <a:pPr rtl="1"/>
          <a:endParaRPr lang="he-IL" sz="2200">
            <a:latin typeface="+mj-lt"/>
          </a:endParaRPr>
        </a:p>
      </dgm:t>
    </dgm:pt>
    <dgm:pt modelId="{6738309A-41DD-4F84-964E-892CBEE1B69F}" type="sibTrans" cxnId="{5F2E04A9-1CEC-4BB8-8BCA-1B817934FE20}">
      <dgm:prSet/>
      <dgm:spPr/>
      <dgm:t>
        <a:bodyPr/>
        <a:lstStyle/>
        <a:p>
          <a:pPr rtl="1"/>
          <a:endParaRPr lang="he-IL" sz="2200">
            <a:latin typeface="+mj-lt"/>
          </a:endParaRPr>
        </a:p>
      </dgm:t>
    </dgm:pt>
    <dgm:pt modelId="{BDB4F91E-8956-4628-9FDD-6E8622CA1CAA}">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חקירת תפקידן של חשיפות סביבתיות</a:t>
          </a:r>
          <a:endParaRPr lang="he-IL" sz="2200" dirty="0">
            <a:latin typeface="+mj-lt"/>
          </a:endParaRPr>
        </a:p>
      </dgm:t>
    </dgm:pt>
    <dgm:pt modelId="{99C8802F-D2A7-48F5-AA4B-9065D378A958}" type="parTrans" cxnId="{60D699D1-496B-4430-8D34-A45C4C8E239C}">
      <dgm:prSet/>
      <dgm:spPr/>
      <dgm:t>
        <a:bodyPr/>
        <a:lstStyle/>
        <a:p>
          <a:pPr rtl="1"/>
          <a:endParaRPr lang="he-IL" sz="2200">
            <a:latin typeface="+mj-lt"/>
          </a:endParaRPr>
        </a:p>
      </dgm:t>
    </dgm:pt>
    <dgm:pt modelId="{48F93285-2F08-4CF9-91FB-150A0DA899C4}" type="sibTrans" cxnId="{60D699D1-496B-4430-8D34-A45C4C8E239C}">
      <dgm:prSet/>
      <dgm:spPr/>
      <dgm:t>
        <a:bodyPr/>
        <a:lstStyle/>
        <a:p>
          <a:pPr rtl="1"/>
          <a:endParaRPr lang="he-IL" sz="2200">
            <a:latin typeface="+mj-lt"/>
          </a:endParaRPr>
        </a:p>
      </dgm:t>
    </dgm:pt>
    <dgm:pt modelId="{CDC5A58C-9356-4FE4-9245-B2CA9D312A83}">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ההשפעה של שיטות היגיינה אימהיות</a:t>
          </a:r>
          <a:endParaRPr lang="he-IL" sz="2200" dirty="0">
            <a:latin typeface="+mj-lt"/>
          </a:endParaRPr>
        </a:p>
      </dgm:t>
    </dgm:pt>
    <dgm:pt modelId="{13833154-7FB6-4228-9787-DF2BDF0F1D0F}" type="parTrans" cxnId="{27E0AB34-866A-4BE4-9EA9-04551FCCDB2B}">
      <dgm:prSet/>
      <dgm:spPr/>
      <dgm:t>
        <a:bodyPr/>
        <a:lstStyle/>
        <a:p>
          <a:pPr rtl="1"/>
          <a:endParaRPr lang="he-IL" sz="2200">
            <a:latin typeface="+mj-lt"/>
          </a:endParaRPr>
        </a:p>
      </dgm:t>
    </dgm:pt>
    <dgm:pt modelId="{D4A95E58-E6B7-4C1A-8644-6E0115FF8E16}" type="sibTrans" cxnId="{27E0AB34-866A-4BE4-9EA9-04551FCCDB2B}">
      <dgm:prSet/>
      <dgm:spPr/>
      <dgm:t>
        <a:bodyPr/>
        <a:lstStyle/>
        <a:p>
          <a:pPr rtl="1"/>
          <a:endParaRPr lang="he-IL" sz="2200">
            <a:latin typeface="+mj-lt"/>
          </a:endParaRPr>
        </a:p>
      </dgm:t>
    </dgm:pt>
    <dgm:pt modelId="{1DB3E418-A12D-4D8C-AEB8-196E072F47E7}">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השפעתם של גורמים סוציו-אקונומיים </a:t>
          </a:r>
          <a:endParaRPr lang="he-IL" sz="2200" dirty="0">
            <a:latin typeface="+mj-lt"/>
          </a:endParaRPr>
        </a:p>
      </dgm:t>
    </dgm:pt>
    <dgm:pt modelId="{5ECE5699-9791-4702-AC8A-EC44D78F17FB}" type="parTrans" cxnId="{4FA5202C-C9C7-45FD-ADAE-03FBA09D2FC2}">
      <dgm:prSet/>
      <dgm:spPr/>
      <dgm:t>
        <a:bodyPr/>
        <a:lstStyle/>
        <a:p>
          <a:pPr rtl="1"/>
          <a:endParaRPr lang="he-IL" sz="2200">
            <a:latin typeface="+mj-lt"/>
          </a:endParaRPr>
        </a:p>
      </dgm:t>
    </dgm:pt>
    <dgm:pt modelId="{E1941D3A-17FF-4973-AC1C-12C8F613DBFF}" type="sibTrans" cxnId="{4FA5202C-C9C7-45FD-ADAE-03FBA09D2FC2}">
      <dgm:prSet/>
      <dgm:spPr/>
      <dgm:t>
        <a:bodyPr/>
        <a:lstStyle/>
        <a:p>
          <a:pPr rtl="1"/>
          <a:endParaRPr lang="he-IL" sz="2200">
            <a:latin typeface="+mj-lt"/>
          </a:endParaRPr>
        </a:p>
      </dgm:t>
    </dgm:pt>
    <dgm:pt modelId="{FB0E5AE6-1E79-44B0-9EF9-63F8CBE82D7D}" type="pres">
      <dgm:prSet presAssocID="{73531D0D-CE75-4041-BCE8-A39AFE8DE948}" presName="matrix" presStyleCnt="0">
        <dgm:presLayoutVars>
          <dgm:chMax val="1"/>
          <dgm:dir/>
          <dgm:resizeHandles val="exact"/>
        </dgm:presLayoutVars>
      </dgm:prSet>
      <dgm:spPr/>
    </dgm:pt>
    <dgm:pt modelId="{F91C8A41-3848-43DC-9D21-30A6FA4C1057}" type="pres">
      <dgm:prSet presAssocID="{73531D0D-CE75-4041-BCE8-A39AFE8DE948}" presName="diamond" presStyleLbl="bgShp" presStyleIdx="0" presStyleCnt="1"/>
      <dgm:spPr/>
    </dgm:pt>
    <dgm:pt modelId="{CD5790BE-A181-408E-8364-740CBF8433C5}" type="pres">
      <dgm:prSet presAssocID="{73531D0D-CE75-4041-BCE8-A39AFE8DE948}" presName="quad1" presStyleLbl="node1" presStyleIdx="0" presStyleCnt="4">
        <dgm:presLayoutVars>
          <dgm:chMax val="0"/>
          <dgm:chPref val="0"/>
          <dgm:bulletEnabled val="1"/>
        </dgm:presLayoutVars>
      </dgm:prSet>
      <dgm:spPr/>
    </dgm:pt>
    <dgm:pt modelId="{D5798529-1B78-4EDE-8CCF-675E121DE85E}" type="pres">
      <dgm:prSet presAssocID="{73531D0D-CE75-4041-BCE8-A39AFE8DE948}" presName="quad2" presStyleLbl="node1" presStyleIdx="1" presStyleCnt="4">
        <dgm:presLayoutVars>
          <dgm:chMax val="0"/>
          <dgm:chPref val="0"/>
          <dgm:bulletEnabled val="1"/>
        </dgm:presLayoutVars>
      </dgm:prSet>
      <dgm:spPr/>
    </dgm:pt>
    <dgm:pt modelId="{6F12BF9A-E498-4AD8-B540-CE2D3B210647}" type="pres">
      <dgm:prSet presAssocID="{73531D0D-CE75-4041-BCE8-A39AFE8DE948}" presName="quad3" presStyleLbl="node1" presStyleIdx="2" presStyleCnt="4">
        <dgm:presLayoutVars>
          <dgm:chMax val="0"/>
          <dgm:chPref val="0"/>
          <dgm:bulletEnabled val="1"/>
        </dgm:presLayoutVars>
      </dgm:prSet>
      <dgm:spPr/>
    </dgm:pt>
    <dgm:pt modelId="{1C3D7D9C-31AB-4D14-856E-995AEB296B65}" type="pres">
      <dgm:prSet presAssocID="{73531D0D-CE75-4041-BCE8-A39AFE8DE948}" presName="quad4" presStyleLbl="node1" presStyleIdx="3" presStyleCnt="4">
        <dgm:presLayoutVars>
          <dgm:chMax val="0"/>
          <dgm:chPref val="0"/>
          <dgm:bulletEnabled val="1"/>
        </dgm:presLayoutVars>
      </dgm:prSet>
      <dgm:spPr/>
    </dgm:pt>
  </dgm:ptLst>
  <dgm:cxnLst>
    <dgm:cxn modelId="{4FA5202C-C9C7-45FD-ADAE-03FBA09D2FC2}" srcId="{73531D0D-CE75-4041-BCE8-A39AFE8DE948}" destId="{1DB3E418-A12D-4D8C-AEB8-196E072F47E7}" srcOrd="3" destOrd="0" parTransId="{5ECE5699-9791-4702-AC8A-EC44D78F17FB}" sibTransId="{E1941D3A-17FF-4973-AC1C-12C8F613DBFF}"/>
    <dgm:cxn modelId="{27E0AB34-866A-4BE4-9EA9-04551FCCDB2B}" srcId="{73531D0D-CE75-4041-BCE8-A39AFE8DE948}" destId="{CDC5A58C-9356-4FE4-9245-B2CA9D312A83}" srcOrd="2" destOrd="0" parTransId="{13833154-7FB6-4228-9787-DF2BDF0F1D0F}" sibTransId="{D4A95E58-E6B7-4C1A-8644-6E0115FF8E16}"/>
    <dgm:cxn modelId="{613B2D5C-90D1-4D2C-A5AA-16BD12845E27}" type="presOf" srcId="{BDB4F91E-8956-4628-9FDD-6E8622CA1CAA}" destId="{D5798529-1B78-4EDE-8CCF-675E121DE85E}" srcOrd="0" destOrd="0" presId="urn:microsoft.com/office/officeart/2005/8/layout/matrix3"/>
    <dgm:cxn modelId="{801886A6-245E-4DC0-9B37-DA677AB63065}" type="presOf" srcId="{C370B5D3-2E48-4D9F-A419-C266FF47764B}" destId="{CD5790BE-A181-408E-8364-740CBF8433C5}" srcOrd="0" destOrd="0" presId="urn:microsoft.com/office/officeart/2005/8/layout/matrix3"/>
    <dgm:cxn modelId="{5F2E04A9-1CEC-4BB8-8BCA-1B817934FE20}" srcId="{73531D0D-CE75-4041-BCE8-A39AFE8DE948}" destId="{C370B5D3-2E48-4D9F-A419-C266FF47764B}" srcOrd="0" destOrd="0" parTransId="{E5CD395E-424F-4373-AA7A-379E976B9F2B}" sibTransId="{6738309A-41DD-4F84-964E-892CBEE1B69F}"/>
    <dgm:cxn modelId="{789CD6AA-F292-4C7D-8330-35330060ABFB}" type="presOf" srcId="{73531D0D-CE75-4041-BCE8-A39AFE8DE948}" destId="{FB0E5AE6-1E79-44B0-9EF9-63F8CBE82D7D}" srcOrd="0" destOrd="0" presId="urn:microsoft.com/office/officeart/2005/8/layout/matrix3"/>
    <dgm:cxn modelId="{60D699D1-496B-4430-8D34-A45C4C8E239C}" srcId="{73531D0D-CE75-4041-BCE8-A39AFE8DE948}" destId="{BDB4F91E-8956-4628-9FDD-6E8622CA1CAA}" srcOrd="1" destOrd="0" parTransId="{99C8802F-D2A7-48F5-AA4B-9065D378A958}" sibTransId="{48F93285-2F08-4CF9-91FB-150A0DA899C4}"/>
    <dgm:cxn modelId="{721870E1-B0AD-4F04-ADB4-BB08DEC012A7}" type="presOf" srcId="{1DB3E418-A12D-4D8C-AEB8-196E072F47E7}" destId="{1C3D7D9C-31AB-4D14-856E-995AEB296B65}" srcOrd="0" destOrd="0" presId="urn:microsoft.com/office/officeart/2005/8/layout/matrix3"/>
    <dgm:cxn modelId="{3093EEE9-E637-4621-BCFB-0AC27E722639}" type="presOf" srcId="{CDC5A58C-9356-4FE4-9245-B2CA9D312A83}" destId="{6F12BF9A-E498-4AD8-B540-CE2D3B210647}" srcOrd="0" destOrd="0" presId="urn:microsoft.com/office/officeart/2005/8/layout/matrix3"/>
    <dgm:cxn modelId="{94A9DB2B-7972-4510-BD0C-F5BC7AF9DEEA}" type="presParOf" srcId="{FB0E5AE6-1E79-44B0-9EF9-63F8CBE82D7D}" destId="{F91C8A41-3848-43DC-9D21-30A6FA4C1057}" srcOrd="0" destOrd="0" presId="urn:microsoft.com/office/officeart/2005/8/layout/matrix3"/>
    <dgm:cxn modelId="{FD0D9DE2-8C97-46F9-84A1-72B1BC0FF67C}" type="presParOf" srcId="{FB0E5AE6-1E79-44B0-9EF9-63F8CBE82D7D}" destId="{CD5790BE-A181-408E-8364-740CBF8433C5}" srcOrd="1" destOrd="0" presId="urn:microsoft.com/office/officeart/2005/8/layout/matrix3"/>
    <dgm:cxn modelId="{D0C221D0-4486-4FAF-8B69-8D52B066BE50}" type="presParOf" srcId="{FB0E5AE6-1E79-44B0-9EF9-63F8CBE82D7D}" destId="{D5798529-1B78-4EDE-8CCF-675E121DE85E}" srcOrd="2" destOrd="0" presId="urn:microsoft.com/office/officeart/2005/8/layout/matrix3"/>
    <dgm:cxn modelId="{9BB4E1A1-48C2-414A-99CF-C9EDDF00E71E}" type="presParOf" srcId="{FB0E5AE6-1E79-44B0-9EF9-63F8CBE82D7D}" destId="{6F12BF9A-E498-4AD8-B540-CE2D3B210647}" srcOrd="3" destOrd="0" presId="urn:microsoft.com/office/officeart/2005/8/layout/matrix3"/>
    <dgm:cxn modelId="{32273FB9-E94A-4F6D-A579-3477638F1303}" type="presParOf" srcId="{FB0E5AE6-1E79-44B0-9EF9-63F8CBE82D7D}" destId="{1C3D7D9C-31AB-4D14-856E-995AEB296B65}"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8DAA0-50D8-419F-86F7-F97344C5CCFB}">
      <dsp:nvSpPr>
        <dsp:cNvPr id="0" name=""/>
        <dsp:cNvSpPr/>
      </dsp:nvSpPr>
      <dsp:spPr>
        <a:xfrm>
          <a:off x="3199277" y="1811494"/>
          <a:ext cx="1980152" cy="343359"/>
        </a:xfrm>
        <a:custGeom>
          <a:avLst/>
          <a:gdLst/>
          <a:ahLst/>
          <a:cxnLst/>
          <a:rect l="0" t="0" r="0" b="0"/>
          <a:pathLst>
            <a:path>
              <a:moveTo>
                <a:pt x="0" y="0"/>
              </a:moveTo>
              <a:lnTo>
                <a:pt x="1980152" y="0"/>
              </a:lnTo>
              <a:lnTo>
                <a:pt x="1980152" y="34335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E8523-C4EE-4D29-ACDC-D894B1E0169A}">
      <dsp:nvSpPr>
        <dsp:cNvPr id="0" name=""/>
        <dsp:cNvSpPr/>
      </dsp:nvSpPr>
      <dsp:spPr>
        <a:xfrm>
          <a:off x="3199277" y="1454378"/>
          <a:ext cx="1965533" cy="357115"/>
        </a:xfrm>
        <a:custGeom>
          <a:avLst/>
          <a:gdLst/>
          <a:ahLst/>
          <a:cxnLst/>
          <a:rect l="0" t="0" r="0" b="0"/>
          <a:pathLst>
            <a:path>
              <a:moveTo>
                <a:pt x="0" y="357115"/>
              </a:moveTo>
              <a:lnTo>
                <a:pt x="1965533" y="357115"/>
              </a:lnTo>
              <a:lnTo>
                <a:pt x="1965533"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56E2D-9912-4104-A92A-59BD865751D2}">
      <dsp:nvSpPr>
        <dsp:cNvPr id="0" name=""/>
        <dsp:cNvSpPr/>
      </dsp:nvSpPr>
      <dsp:spPr>
        <a:xfrm>
          <a:off x="3199277" y="1811494"/>
          <a:ext cx="3944894" cy="1167993"/>
        </a:xfrm>
        <a:custGeom>
          <a:avLst/>
          <a:gdLst/>
          <a:ahLst/>
          <a:cxnLst/>
          <a:rect l="0" t="0" r="0" b="0"/>
          <a:pathLst>
            <a:path>
              <a:moveTo>
                <a:pt x="0" y="0"/>
              </a:moveTo>
              <a:lnTo>
                <a:pt x="3662128" y="0"/>
              </a:lnTo>
              <a:lnTo>
                <a:pt x="3662128" y="1167993"/>
              </a:lnTo>
              <a:lnTo>
                <a:pt x="3944894" y="11679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FC483-3A22-4293-B8EF-F8337290E1CA}">
      <dsp:nvSpPr>
        <dsp:cNvPr id="0" name=""/>
        <dsp:cNvSpPr/>
      </dsp:nvSpPr>
      <dsp:spPr>
        <a:xfrm>
          <a:off x="3199277" y="1692309"/>
          <a:ext cx="3944894" cy="119184"/>
        </a:xfrm>
        <a:custGeom>
          <a:avLst/>
          <a:gdLst/>
          <a:ahLst/>
          <a:cxnLst/>
          <a:rect l="0" t="0" r="0" b="0"/>
          <a:pathLst>
            <a:path>
              <a:moveTo>
                <a:pt x="0" y="119184"/>
              </a:moveTo>
              <a:lnTo>
                <a:pt x="3662128" y="119184"/>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C2BF4-EB36-4A0D-B523-E14141D6E55D}">
      <dsp:nvSpPr>
        <dsp:cNvPr id="0" name=""/>
        <dsp:cNvSpPr/>
      </dsp:nvSpPr>
      <dsp:spPr>
        <a:xfrm>
          <a:off x="3199277" y="432561"/>
          <a:ext cx="3944894" cy="1378932"/>
        </a:xfrm>
        <a:custGeom>
          <a:avLst/>
          <a:gdLst/>
          <a:ahLst/>
          <a:cxnLst/>
          <a:rect l="0" t="0" r="0" b="0"/>
          <a:pathLst>
            <a:path>
              <a:moveTo>
                <a:pt x="0" y="1378932"/>
              </a:moveTo>
              <a:lnTo>
                <a:pt x="3662128" y="1378932"/>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3894A-90B4-434B-BCFA-8257031DC523}">
      <dsp:nvSpPr>
        <dsp:cNvPr id="0" name=""/>
        <dsp:cNvSpPr/>
      </dsp:nvSpPr>
      <dsp:spPr>
        <a:xfrm>
          <a:off x="371619" y="1380276"/>
          <a:ext cx="2827658" cy="862435"/>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sp:txBody>
      <dsp:txXfrm>
        <a:off x="371619" y="1380276"/>
        <a:ext cx="2827658" cy="862435"/>
      </dsp:txXfrm>
    </dsp:sp>
    <dsp:sp modelId="{7D2A13D9-7535-4CD9-8EA7-7D580732251D}">
      <dsp:nvSpPr>
        <dsp:cNvPr id="0" name=""/>
        <dsp:cNvSpPr/>
      </dsp:nvSpPr>
      <dsp:spPr>
        <a:xfrm>
          <a:off x="7144171" y="1344"/>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אלרגיה למזון (</a:t>
          </a:r>
          <a:r>
            <a:rPr lang="en-US" sz="2200" i="0" u="none" strike="noStrike" kern="1200" dirty="0">
              <a:effectLst/>
              <a:latin typeface="+mj-lt"/>
              <a:cs typeface="Calibri Light" panose="020F0302020204030204" pitchFamily="34" charset="0"/>
            </a:rPr>
            <a:t>(FA, food allergy</a:t>
          </a:r>
          <a:endParaRPr lang="he-IL" sz="2200" kern="1200" dirty="0">
            <a:latin typeface="+mj-lt"/>
          </a:endParaRPr>
        </a:p>
      </dsp:txBody>
      <dsp:txXfrm>
        <a:off x="7144171" y="1344"/>
        <a:ext cx="2827658" cy="862435"/>
      </dsp:txXfrm>
    </dsp:sp>
    <dsp:sp modelId="{9299DF89-FF68-452C-9898-7CC8EA4EF70B}">
      <dsp:nvSpPr>
        <dsp:cNvPr id="0" name=""/>
        <dsp:cNvSpPr/>
      </dsp:nvSpPr>
      <dsp:spPr>
        <a:xfrm>
          <a:off x="7144171" y="1261091"/>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אסטמה של העור (</a:t>
          </a:r>
          <a:r>
            <a:rPr lang="en-US" sz="2200" i="0" u="none" strike="noStrike" kern="1200" dirty="0">
              <a:effectLst/>
              <a:latin typeface="+mj-lt"/>
              <a:cs typeface="Calibri Light" panose="020F0302020204030204" pitchFamily="34" charset="0"/>
            </a:rPr>
            <a:t>atopic dermatitis, AD</a:t>
          </a:r>
          <a:r>
            <a:rPr lang="he-IL" sz="2200" i="0" u="none" strike="noStrike" kern="1200" dirty="0">
              <a:effectLst/>
              <a:latin typeface="+mj-lt"/>
              <a:cs typeface="Calibri Light" panose="020F0302020204030204" pitchFamily="34" charset="0"/>
            </a:rPr>
            <a:t>)</a:t>
          </a:r>
          <a:endParaRPr lang="he-IL" sz="2200" kern="1200" dirty="0">
            <a:latin typeface="+mj-lt"/>
          </a:endParaRPr>
        </a:p>
      </dsp:txBody>
      <dsp:txXfrm>
        <a:off x="7144171" y="1261091"/>
        <a:ext cx="2827658" cy="862435"/>
      </dsp:txXfrm>
    </dsp:sp>
    <dsp:sp modelId="{6DAA35E1-5E7F-47D3-BBAC-032FB00BBD5F}">
      <dsp:nvSpPr>
        <dsp:cNvPr id="0" name=""/>
        <dsp:cNvSpPr/>
      </dsp:nvSpPr>
      <dsp:spPr>
        <a:xfrm>
          <a:off x="7144171" y="2433130"/>
          <a:ext cx="2827658" cy="1092714"/>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sp:txBody>
      <dsp:txXfrm>
        <a:off x="7144171" y="2433130"/>
        <a:ext cx="2827658" cy="1092714"/>
      </dsp:txXfrm>
    </dsp:sp>
    <dsp:sp modelId="{CF889AD6-86AB-43C0-98A1-C878464D4F21}">
      <dsp:nvSpPr>
        <dsp:cNvPr id="0" name=""/>
        <dsp:cNvSpPr/>
      </dsp:nvSpPr>
      <dsp:spPr>
        <a:xfrm>
          <a:off x="3750981" y="591942"/>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sp:txBody>
      <dsp:txXfrm>
        <a:off x="3750981" y="591942"/>
        <a:ext cx="2827658" cy="862435"/>
      </dsp:txXfrm>
    </dsp:sp>
    <dsp:sp modelId="{DA559B3A-D17C-4613-BD35-E0351912A4AC}">
      <dsp:nvSpPr>
        <dsp:cNvPr id="0" name=""/>
        <dsp:cNvSpPr/>
      </dsp:nvSpPr>
      <dsp:spPr>
        <a:xfrm>
          <a:off x="3765600" y="2154854"/>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sp:txBody>
      <dsp:txXfrm>
        <a:off x="3765600" y="2154854"/>
        <a:ext cx="2827658" cy="862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BED5E-8F98-4BDD-8877-2A7712607137}">
      <dsp:nvSpPr>
        <dsp:cNvPr id="0" name=""/>
        <dsp:cNvSpPr/>
      </dsp:nvSpPr>
      <dsp:spPr>
        <a:xfrm rot="5400000">
          <a:off x="6291876" y="-3750929"/>
          <a:ext cx="1131133" cy="8921656"/>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ראשית יצרנו סינון על מנת לכלול רק את המשתתפים שסיימנו למלא את השאלון ורק עבור תינוקות שהשלימו את השנה השניה לחייהם (?? מתוך ??)</a:t>
          </a:r>
        </a:p>
      </dsp:txBody>
      <dsp:txXfrm rot="-5400000">
        <a:off x="2396615" y="199549"/>
        <a:ext cx="8866439" cy="1020699"/>
      </dsp:txXfrm>
    </dsp:sp>
    <dsp:sp modelId="{F46EBE5C-FD7F-4942-B2F9-AD2D0E3BBE9A}">
      <dsp:nvSpPr>
        <dsp:cNvPr id="0" name=""/>
        <dsp:cNvSpPr/>
      </dsp:nvSpPr>
      <dsp:spPr>
        <a:xfrm>
          <a:off x="0" y="39786"/>
          <a:ext cx="2400910" cy="14139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סינון</a:t>
          </a:r>
        </a:p>
      </dsp:txBody>
      <dsp:txXfrm>
        <a:off x="69022" y="108808"/>
        <a:ext cx="2262866" cy="1275873"/>
      </dsp:txXfrm>
    </dsp:sp>
    <dsp:sp modelId="{AB892E0A-4F52-491D-A3EE-4FE82B09636F}">
      <dsp:nvSpPr>
        <dsp:cNvPr id="0" name=""/>
        <dsp:cNvSpPr/>
      </dsp:nvSpPr>
      <dsp:spPr>
        <a:xfrm rot="5400000">
          <a:off x="6146827" y="-2266316"/>
          <a:ext cx="1405433" cy="8921656"/>
        </a:xfrm>
        <a:prstGeom prst="round2Same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1: עד מרץ 19</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2: בין מרץ 19-מרץ 20</a:t>
          </a:r>
        </a:p>
        <a:p>
          <a:pPr marL="228600" lvl="1" indent="-228600" algn="r" defTabSz="977900" rtl="1">
            <a:lnSpc>
              <a:spcPct val="90000"/>
            </a:lnSpc>
            <a:spcBef>
              <a:spcPct val="0"/>
            </a:spcBef>
            <a:spcAft>
              <a:spcPct val="15000"/>
            </a:spcAft>
            <a:buChar char="•"/>
          </a:pPr>
          <a:r>
            <a:rPr lang="he-IL" sz="2200" kern="1200">
              <a:latin typeface="Calibri Light" panose="020F0302020204030204" pitchFamily="34" charset="0"/>
              <a:cs typeface="Calibri Light" panose="020F0302020204030204" pitchFamily="34" charset="0"/>
            </a:rPr>
            <a:t>קבוצה 3: בין 11 במרץ 20 ל-7 בפברואר 21</a:t>
          </a:r>
          <a:endParaRPr lang="he-IL" sz="2200" kern="1200" dirty="0">
            <a:latin typeface="Calibri Light" panose="020F0302020204030204" pitchFamily="34" charset="0"/>
            <a:cs typeface="Calibri Light" panose="020F0302020204030204" pitchFamily="34" charset="0"/>
          </a:endParaRP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4: החל מה-7 בפברואר 21</a:t>
          </a:r>
        </a:p>
      </dsp:txBody>
      <dsp:txXfrm rot="-5400000">
        <a:off x="2388716" y="1560403"/>
        <a:ext cx="8853048" cy="1268217"/>
      </dsp:txXfrm>
    </dsp:sp>
    <dsp:sp modelId="{28AC29C4-D466-402B-A2B8-527CBCD83DAA}">
      <dsp:nvSpPr>
        <dsp:cNvPr id="0" name=""/>
        <dsp:cNvSpPr/>
      </dsp:nvSpPr>
      <dsp:spPr>
        <a:xfrm>
          <a:off x="0" y="1524399"/>
          <a:ext cx="2400910" cy="1413917"/>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חילקנו ל-4 קבוצות לידה לפי ההמלצה הרפואית</a:t>
          </a:r>
        </a:p>
      </dsp:txBody>
      <dsp:txXfrm>
        <a:off x="69022" y="1593421"/>
        <a:ext cx="2262866" cy="1275873"/>
      </dsp:txXfrm>
    </dsp:sp>
    <dsp:sp modelId="{2970D44E-B8AA-4D7A-9E9A-CB1AE38B7F26}">
      <dsp:nvSpPr>
        <dsp:cNvPr id="0" name=""/>
        <dsp:cNvSpPr/>
      </dsp:nvSpPr>
      <dsp:spPr>
        <a:xfrm rot="5400000">
          <a:off x="6291876" y="-781703"/>
          <a:ext cx="1131133" cy="8921656"/>
        </a:xfrm>
        <a:prstGeom prst="round2Same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en-US" sz="2200" kern="1200" dirty="0" err="1">
              <a:latin typeface="Calibri Light" panose="020F0302020204030204" pitchFamily="34" charset="0"/>
              <a:cs typeface="Calibri Light" panose="020F0302020204030204" pitchFamily="34" charset="0"/>
            </a:rPr>
            <a:t>is_atopic_first_year</a:t>
          </a:r>
          <a:r>
            <a:rPr lang="he-IL" sz="2200" kern="1200" dirty="0">
              <a:latin typeface="Calibri Light" panose="020F0302020204030204" pitchFamily="34" charset="0"/>
              <a:cs typeface="Calibri Light" panose="020F0302020204030204" pitchFamily="34" charset="0"/>
            </a:rPr>
            <a:t> עבור השנה הראשונה ו</a:t>
          </a:r>
          <a:r>
            <a:rPr lang="en-US" sz="2200" kern="1200" dirty="0">
              <a:latin typeface="Calibri Light" panose="020F0302020204030204" pitchFamily="34" charset="0"/>
              <a:cs typeface="Calibri Light" panose="020F0302020204030204" pitchFamily="34" charset="0"/>
            </a:rPr>
            <a:t> </a:t>
          </a:r>
          <a:r>
            <a:rPr lang="en-US" sz="2200" kern="1200" dirty="0" err="1">
              <a:latin typeface="Calibri Light" panose="020F0302020204030204" pitchFamily="34" charset="0"/>
              <a:cs typeface="Calibri Light" panose="020F0302020204030204" pitchFamily="34" charset="0"/>
            </a:rPr>
            <a:t>is_atopic_second_year</a:t>
          </a:r>
          <a:endParaRPr lang="he-IL" sz="2200" kern="1200" dirty="0">
            <a:latin typeface="Calibri Light" panose="020F0302020204030204" pitchFamily="34" charset="0"/>
            <a:cs typeface="Calibri Light" panose="020F0302020204030204" pitchFamily="34" charset="0"/>
          </a:endParaRP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a:latin typeface="Calibri Light" panose="020F0302020204030204" pitchFamily="34" charset="0"/>
              <a:cs typeface="Calibri Light" panose="020F0302020204030204" pitchFamily="34" charset="0"/>
            </a:rPr>
            <a:t>עבור המשתנה </a:t>
          </a:r>
          <a:r>
            <a:rPr lang="en-US" sz="2200" kern="1200">
              <a:latin typeface="Calibri Light" panose="020F0302020204030204" pitchFamily="34" charset="0"/>
              <a:cs typeface="Calibri Light" panose="020F0302020204030204" pitchFamily="34" charset="0"/>
            </a:rPr>
            <a:t>SES</a:t>
          </a:r>
          <a:r>
            <a:rPr lang="he-IL" sz="2200" kern="1200">
              <a:latin typeface="Calibri Light" panose="020F0302020204030204" pitchFamily="34" charset="0"/>
              <a:cs typeface="Calibri Light" panose="020F0302020204030204" pitchFamily="34" charset="0"/>
            </a:rPr>
            <a:t> (מצב סוציו אקונומי) יצרנו 3 קבוצות ('9-10', '6-8', '1-5')</a:t>
          </a:r>
          <a:endParaRPr lang="he-IL" sz="2200" kern="1200" dirty="0">
            <a:latin typeface="Calibri Light" panose="020F0302020204030204" pitchFamily="34" charset="0"/>
            <a:cs typeface="Calibri Light" panose="020F0302020204030204" pitchFamily="34" charset="0"/>
          </a:endParaRPr>
        </a:p>
      </dsp:txBody>
      <dsp:txXfrm rot="-5400000">
        <a:off x="2396615" y="3168775"/>
        <a:ext cx="8866439" cy="1020699"/>
      </dsp:txXfrm>
    </dsp:sp>
    <dsp:sp modelId="{6D341DC0-1094-4894-AC0E-646713532D86}">
      <dsp:nvSpPr>
        <dsp:cNvPr id="0" name=""/>
        <dsp:cNvSpPr/>
      </dsp:nvSpPr>
      <dsp:spPr>
        <a:xfrm>
          <a:off x="0" y="3009012"/>
          <a:ext cx="2400910" cy="1413917"/>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יצרנו משתנה חדש ועיבדנו מתשתנים קיימים</a:t>
          </a:r>
        </a:p>
      </dsp:txBody>
      <dsp:txXfrm>
        <a:off x="69022" y="3078034"/>
        <a:ext cx="2262866" cy="1275873"/>
      </dsp:txXfrm>
    </dsp:sp>
    <dsp:sp modelId="{9CC4282A-1E7E-4C00-B681-2732A620B121}">
      <dsp:nvSpPr>
        <dsp:cNvPr id="0" name=""/>
        <dsp:cNvSpPr/>
      </dsp:nvSpPr>
      <dsp:spPr>
        <a:xfrm rot="5400000">
          <a:off x="6209773" y="702909"/>
          <a:ext cx="1295340" cy="8921656"/>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סה"כ ירדו 188 תצפיות.</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לאחר בדיקה מצאנו כי היחס בין תינוקות חולים לתינוקות לא חולים בין התצפיות החסרות לשאר הנתונים השלמים הוא זהה</a:t>
          </a:r>
        </a:p>
        <a:p>
          <a:pPr marL="228600" lvl="1" indent="-228600" algn="r" defTabSz="977900" rtl="1">
            <a:lnSpc>
              <a:spcPct val="90000"/>
            </a:lnSpc>
            <a:spcBef>
              <a:spcPct val="0"/>
            </a:spcBef>
            <a:spcAft>
              <a:spcPct val="15000"/>
            </a:spcAft>
            <a:buChar char="•"/>
          </a:pPr>
          <a:endParaRPr lang="he-IL" sz="2200" kern="1200" dirty="0">
            <a:latin typeface="Calibri Light" panose="020F0302020204030204" pitchFamily="34" charset="0"/>
            <a:cs typeface="Calibri Light" panose="020F0302020204030204" pitchFamily="34" charset="0"/>
          </a:endParaRPr>
        </a:p>
      </dsp:txBody>
      <dsp:txXfrm rot="-5400000">
        <a:off x="2396616" y="4579300"/>
        <a:ext cx="8858423" cy="1168874"/>
      </dsp:txXfrm>
    </dsp:sp>
    <dsp:sp modelId="{8B1DC17F-2749-432A-BD6D-B53D0088ACAC}">
      <dsp:nvSpPr>
        <dsp:cNvPr id="0" name=""/>
        <dsp:cNvSpPr/>
      </dsp:nvSpPr>
      <dsp:spPr>
        <a:xfrm>
          <a:off x="0" y="4459718"/>
          <a:ext cx="2400910" cy="1413917"/>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הורדנו תצפיות עם ערכים חסרים</a:t>
          </a:r>
        </a:p>
      </dsp:txBody>
      <dsp:txXfrm>
        <a:off x="69022" y="4528740"/>
        <a:ext cx="2262866" cy="1275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D7E54-B1C2-4B52-A098-5C8A500A833F}">
      <dsp:nvSpPr>
        <dsp:cNvPr id="0" name=""/>
        <dsp:cNvSpPr/>
      </dsp:nvSpPr>
      <dsp:spPr>
        <a:xfrm rot="16200000">
          <a:off x="855226" y="-854108"/>
          <a:ext cx="3414166" cy="5122382"/>
        </a:xfrm>
        <a:prstGeom prst="flowChartManualOperati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0" tIns="0" rIns="139700" bIns="0" numCol="1" spcCol="1270" anchor="t" anchorCtr="0">
          <a:noAutofit/>
        </a:bodyPr>
        <a:lstStyle/>
        <a:p>
          <a:pPr marL="0" lvl="0" indent="0" algn="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משתנים שנשארו</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משתנים שכמות הערכים החסרים קטנה.</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משתנים שבהם מימד הזמן אינו משנה- למשל, מין האם.</a:t>
          </a:r>
        </a:p>
      </dsp:txBody>
      <dsp:txXfrm rot="5400000">
        <a:off x="1118" y="682833"/>
        <a:ext cx="5122382" cy="2048500"/>
      </dsp:txXfrm>
    </dsp:sp>
    <dsp:sp modelId="{777B75D7-1BD4-4C89-8306-9EB19CA75726}">
      <dsp:nvSpPr>
        <dsp:cNvPr id="0" name=""/>
        <dsp:cNvSpPr/>
      </dsp:nvSpPr>
      <dsp:spPr>
        <a:xfrm rot="16200000">
          <a:off x="7059899" y="-1155262"/>
          <a:ext cx="3414166" cy="5724690"/>
        </a:xfrm>
        <a:prstGeom prst="flowChartManualOperation">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0" tIns="0" rIns="139700" bIns="0" numCol="1" spcCol="1270" anchor="t" anchorCtr="0">
          <a:noAutofit/>
        </a:bodyPr>
        <a:lstStyle/>
        <a:p>
          <a:pPr marL="0" lvl="0" indent="0" algn="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משתנים שירדו</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כלל מנחה- כל משתנה שאין לנו אופציה לדעת מתי נרשמה האינפורמציה (מי קרה לפני מה) יורד:</a:t>
          </a:r>
        </a:p>
        <a:p>
          <a:pPr marL="228600" lvl="1" indent="-228600" algn="r" defTabSz="977900" rtl="1">
            <a:lnSpc>
              <a:spcPct val="90000"/>
            </a:lnSpc>
            <a:spcBef>
              <a:spcPct val="0"/>
            </a:spcBef>
            <a:spcAft>
              <a:spcPct val="1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&gt; ביצה ותרנגולת- כשלא יכולנו לדעת מה קדם למה</a:t>
          </a:r>
        </a:p>
        <a:p>
          <a:pPr marL="228600" lvl="1" indent="-228600" algn="r" defTabSz="977900" rtl="1">
            <a:lnSpc>
              <a:spcPct val="90000"/>
            </a:lnSpc>
            <a:spcBef>
              <a:spcPct val="0"/>
            </a:spcBef>
            <a:spcAft>
              <a:spcPct val="1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&gt; תזמון- משתנים שהתיעוד עבורם מופיע רק בשנה השניי לא יכולים לשמש כמשתנים בשנה הראשונה.</a:t>
          </a:r>
        </a:p>
      </dsp:txBody>
      <dsp:txXfrm rot="5400000">
        <a:off x="5904637" y="682833"/>
        <a:ext cx="5724690" cy="2048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C8A41-3848-43DC-9D21-30A6FA4C1057}">
      <dsp:nvSpPr>
        <dsp:cNvPr id="0" name=""/>
        <dsp:cNvSpPr/>
      </dsp:nvSpPr>
      <dsp:spPr>
        <a:xfrm>
          <a:off x="1383842" y="0"/>
          <a:ext cx="4552047" cy="455204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5790BE-A181-408E-8364-740CBF8433C5}">
      <dsp:nvSpPr>
        <dsp:cNvPr id="0" name=""/>
        <dsp:cNvSpPr/>
      </dsp:nvSpPr>
      <dsp:spPr>
        <a:xfrm>
          <a:off x="1816286" y="432444"/>
          <a:ext cx="1775298" cy="177529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highlight>
                <a:srgbClr val="FFFF00"/>
              </a:highlight>
              <a:latin typeface="+mj-lt"/>
              <a:cs typeface="Calibri Light" panose="020F0302020204030204" pitchFamily="34" charset="0"/>
            </a:rPr>
            <a:t>מחקר המשך אודת השפעת מיקום הילד במשפחה</a:t>
          </a:r>
          <a:endParaRPr lang="he-IL" sz="2200" kern="1200" dirty="0">
            <a:highlight>
              <a:srgbClr val="FFFF00"/>
            </a:highlight>
            <a:latin typeface="+mj-lt"/>
          </a:endParaRPr>
        </a:p>
      </dsp:txBody>
      <dsp:txXfrm>
        <a:off x="1902949" y="519107"/>
        <a:ext cx="1601972" cy="1601972"/>
      </dsp:txXfrm>
    </dsp:sp>
    <dsp:sp modelId="{D5798529-1B78-4EDE-8CCF-675E121DE85E}">
      <dsp:nvSpPr>
        <dsp:cNvPr id="0" name=""/>
        <dsp:cNvSpPr/>
      </dsp:nvSpPr>
      <dsp:spPr>
        <a:xfrm>
          <a:off x="3728146" y="432444"/>
          <a:ext cx="1775298" cy="1775298"/>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חקירת תפקידן של חשיפות סביבתיות</a:t>
          </a:r>
          <a:endParaRPr lang="he-IL" sz="2200" kern="1200" dirty="0">
            <a:latin typeface="+mj-lt"/>
          </a:endParaRPr>
        </a:p>
      </dsp:txBody>
      <dsp:txXfrm>
        <a:off x="3814809" y="519107"/>
        <a:ext cx="1601972" cy="1601972"/>
      </dsp:txXfrm>
    </dsp:sp>
    <dsp:sp modelId="{6F12BF9A-E498-4AD8-B540-CE2D3B210647}">
      <dsp:nvSpPr>
        <dsp:cNvPr id="0" name=""/>
        <dsp:cNvSpPr/>
      </dsp:nvSpPr>
      <dsp:spPr>
        <a:xfrm>
          <a:off x="1816286" y="2344304"/>
          <a:ext cx="1775298" cy="1775298"/>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ההשפעה של שיטות היגיינה אימהיות</a:t>
          </a:r>
          <a:endParaRPr lang="he-IL" sz="2200" kern="1200" dirty="0">
            <a:latin typeface="+mj-lt"/>
          </a:endParaRPr>
        </a:p>
      </dsp:txBody>
      <dsp:txXfrm>
        <a:off x="1902949" y="2430967"/>
        <a:ext cx="1601972" cy="1601972"/>
      </dsp:txXfrm>
    </dsp:sp>
    <dsp:sp modelId="{1C3D7D9C-31AB-4D14-856E-995AEB296B65}">
      <dsp:nvSpPr>
        <dsp:cNvPr id="0" name=""/>
        <dsp:cNvSpPr/>
      </dsp:nvSpPr>
      <dsp:spPr>
        <a:xfrm>
          <a:off x="3728146" y="2344304"/>
          <a:ext cx="1775298" cy="177529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השפעתם של גורמים סוציו-אקונומיים </a:t>
          </a:r>
          <a:endParaRPr lang="he-IL" sz="2200" kern="1200" dirty="0">
            <a:latin typeface="+mj-lt"/>
          </a:endParaRPr>
        </a:p>
      </dsp:txBody>
      <dsp:txXfrm>
        <a:off x="3814809" y="2430967"/>
        <a:ext cx="1601972" cy="160197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0EFD841-F17D-4109-8706-AB5EF7634CED}" type="datetimeFigureOut">
              <a:rPr lang="he-IL" smtClean="0"/>
              <a:t>כ"א/סיון/תשפ"ג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0E92BE-97DA-480B-BDF2-19BA54979E2E}" type="slidenum">
              <a:rPr lang="he-IL" smtClean="0"/>
              <a:t>‹#›</a:t>
            </a:fld>
            <a:endParaRPr lang="he-IL"/>
          </a:p>
        </p:txBody>
      </p:sp>
    </p:spTree>
    <p:extLst>
      <p:ext uri="{BB962C8B-B14F-4D97-AF65-F5344CB8AC3E}">
        <p14:creationId xmlns:p14="http://schemas.microsoft.com/office/powerpoint/2010/main" val="3486377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a:t>
            </a:fld>
            <a:endParaRPr lang="he-IL"/>
          </a:p>
        </p:txBody>
      </p:sp>
    </p:spTree>
    <p:extLst>
      <p:ext uri="{BB962C8B-B14F-4D97-AF65-F5344CB8AC3E}">
        <p14:creationId xmlns:p14="http://schemas.microsoft.com/office/powerpoint/2010/main" val="83628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בדוגמה הנ"ל ניתן לראות כיצד פונקציה המתארת השכרת אופניים משתנה משעה לשעה על ידי אמידה של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 12</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בדומה לרגרסיה לוגיסטית אנחנו אומדים את המשתנה ביטא עבור כל פונקציית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משתנה.</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10</a:t>
            </a:fld>
            <a:endParaRPr lang="he-IL"/>
          </a:p>
        </p:txBody>
      </p:sp>
    </p:spTree>
    <p:extLst>
      <p:ext uri="{BB962C8B-B14F-4D97-AF65-F5344CB8AC3E}">
        <p14:creationId xmlns:p14="http://schemas.microsoft.com/office/powerpoint/2010/main" val="2209400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11</a:t>
            </a:fld>
            <a:endParaRPr lang="he-IL"/>
          </a:p>
        </p:txBody>
      </p:sp>
    </p:spTree>
    <p:extLst>
      <p:ext uri="{BB962C8B-B14F-4D97-AF65-F5344CB8AC3E}">
        <p14:creationId xmlns:p14="http://schemas.microsoft.com/office/powerpoint/2010/main" val="1166511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12</a:t>
            </a:fld>
            <a:endParaRPr lang="he-IL"/>
          </a:p>
        </p:txBody>
      </p:sp>
    </p:spTree>
    <p:extLst>
      <p:ext uri="{BB962C8B-B14F-4D97-AF65-F5344CB8AC3E}">
        <p14:creationId xmlns:p14="http://schemas.microsoft.com/office/powerpoint/2010/main" val="1529084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13</a:t>
            </a:fld>
            <a:endParaRPr lang="he-IL"/>
          </a:p>
        </p:txBody>
      </p:sp>
    </p:spTree>
    <p:extLst>
      <p:ext uri="{BB962C8B-B14F-4D97-AF65-F5344CB8AC3E}">
        <p14:creationId xmlns:p14="http://schemas.microsoft.com/office/powerpoint/2010/main" val="2055058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14</a:t>
            </a:fld>
            <a:endParaRPr lang="he-IL"/>
          </a:p>
        </p:txBody>
      </p:sp>
    </p:spTree>
    <p:extLst>
      <p:ext uri="{BB962C8B-B14F-4D97-AF65-F5344CB8AC3E}">
        <p14:creationId xmlns:p14="http://schemas.microsoft.com/office/powerpoint/2010/main" val="973241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15</a:t>
            </a:fld>
            <a:endParaRPr lang="he-IL"/>
          </a:p>
        </p:txBody>
      </p:sp>
    </p:spTree>
    <p:extLst>
      <p:ext uri="{BB962C8B-B14F-4D97-AF65-F5344CB8AC3E}">
        <p14:creationId xmlns:p14="http://schemas.microsoft.com/office/powerpoint/2010/main" val="234291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16</a:t>
            </a:fld>
            <a:endParaRPr lang="he-IL"/>
          </a:p>
        </p:txBody>
      </p:sp>
    </p:spTree>
    <p:extLst>
      <p:ext uri="{BB962C8B-B14F-4D97-AF65-F5344CB8AC3E}">
        <p14:creationId xmlns:p14="http://schemas.microsoft.com/office/powerpoint/2010/main" val="968782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 החל בנושא, בתקופה הנחקרת, השיטות בהם השתמשנו ניגשנו לכל שלב בהתלהבות ולמדנו המון מהתהליך.</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שת"פ עם חוקרים אחרים- </a:t>
            </a:r>
            <a:r>
              <a:rPr lang="he-IL" altLang="he-IL" sz="1200" dirty="0">
                <a:latin typeface="Calibri Light" panose="020F0302020204030204" pitchFamily="34" charset="0"/>
                <a:cs typeface="Calibri Light" panose="020F0302020204030204" pitchFamily="34" charset="0"/>
              </a:rPr>
              <a:t>אולי אפילו בחו"ל, כדי לאמת ממצאים ולשכפל את המחקר על פני אוכלוסיות ומסגרות שונות. מאמצים משותפים יכולים לחזק את העדויות המדעיות ולהגביר את ההשפעה של המחקר.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מעקב ארוך טווח- הארכת תקופת המעקב של המחקר כדי להעריך את ההשפעות ארוכות הטווח של שיטות היגיינה על התפתחות והתקדמות של מחלות אטופיות בילדים. לעקוב אחר המשתתפים כשהם מתבגרים כדי לראות כל שינוי בתוצאות הבריאותיות שלהם.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 typeface="Arial" panose="020B0604020202020204" pitchFamily="34" charset="0"/>
              <a:buNone/>
              <a:tabLst/>
              <a:defRPr/>
            </a:pPr>
            <a:r>
              <a:rPr lang="he-IL" dirty="0"/>
              <a:t>מתוך בחירת המשתנים כבר רואים שמשתנים רבים קשורים במידע אודות האם (לא מפתיע...) אפשר לבדוק את ההשפעה של שיטות היגיינה אימהיות, תזונה וחשיפות במהלך ההריון על התפתחות מחלות אטופיות בילודים, לחקור את יחסי הגומלין בין גורמי חיסון אימהי והתפתחות חיסונית עוברית ביחס לתיאוריית ההיגיינה.</a:t>
            </a:r>
            <a:endParaRPr 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חקר על הקשר בין חשיפה סביבתית למחלות אוטופיות: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חקירת תפקידן של חשיפות סביבתיות</a:t>
            </a:r>
            <a:r>
              <a:rPr kumimoji="0" lang="he-IL" altLang="he-IL" sz="1200" b="0" i="0" u="none" strike="noStrike" cap="none" normalizeH="0" baseline="0" dirty="0">
                <a:ln>
                  <a:noFill/>
                </a:ln>
                <a:solidFill>
                  <a:schemeClr val="tx1"/>
                </a:solidFill>
                <a:effectLst/>
                <a:latin typeface="+mn-lt"/>
                <a:cs typeface="+mn-cs"/>
              </a:rPr>
              <a:t>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על הקשר בין שיטות היגיינה ומחלות אטופיות. כגון זיהום אוויר, אלרגנים פנימיים ומגוון מיקרוביאלי, בהקשר של תורת ההיגיינה ומחלות אטופיות. </a:t>
            </a:r>
            <a:r>
              <a:rPr lang="he-IL" altLang="he-IL" sz="1200" dirty="0">
                <a:latin typeface="Calibri Light" panose="020F0302020204030204" pitchFamily="34" charset="0"/>
                <a:cs typeface="Calibri Light" panose="020F0302020204030204" pitchFamily="34" charset="0"/>
              </a:rPr>
              <a:t>ככל הנראה התינוקות בשיא הקורונה לא יצאו מהבית, משמע, היו חשופים לזיהום סביבתי נמוך יותר מאחרים. ניתן לעשות מחקר שיבצע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ניתוח כיצד גורמים אלה מתקשרים עם נוהלי היגיינה ומשפיעים על הסיכון לפתח מחלות אטופיות בילודים.</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מחקר המשך אודת השפעתם של גורמים סוציו-אקונומיים על הקשר בין שיטות היגיינה ומחלות אטופיות- להעריך כיצד הכנסה, השכלה וגישה לשירותי בריאות עשויים לשנות את הקשר הזה, ולחקור התערבויות פוטנציאליות כדי להתמודד עם פערי בריאות.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17</a:t>
            </a:fld>
            <a:endParaRPr lang="he-IL"/>
          </a:p>
        </p:txBody>
      </p:sp>
    </p:spTree>
    <p:extLst>
      <p:ext uri="{BB962C8B-B14F-4D97-AF65-F5344CB8AC3E}">
        <p14:creationId xmlns:p14="http://schemas.microsoft.com/office/powerpoint/2010/main" val="1769526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נספח 2: כאן אנחנו רואים את </a:t>
            </a:r>
            <a:r>
              <a:rPr lang="el-GR" dirty="0"/>
              <a:t>β </a:t>
            </a:r>
            <a:r>
              <a:rPr lang="he-IL" dirty="0"/>
              <a:t> חוזר והוא מייצג את אותו הדבר- משקל. המונח השני שלנו, </a:t>
            </a:r>
            <a:r>
              <a:rPr lang="en-US" dirty="0"/>
              <a:t>b </a:t>
            </a:r>
            <a:r>
              <a:rPr lang="he-IL" dirty="0"/>
              <a:t> מייצג את הבסיס לפולינום של ההחלקה (כלומר האם </a:t>
            </a:r>
            <a:r>
              <a:rPr lang="en-US" dirty="0"/>
              <a:t>x</a:t>
            </a:r>
            <a:r>
              <a:rPr lang="he-IL" dirty="0"/>
              <a:t> לינארי, או בריבוע או בשלישית...). ישנן פונקציות בסיס אחרות והן יכולות להיות רב-ממדיות.</a:t>
            </a:r>
          </a:p>
          <a:p>
            <a:pPr marL="171450" indent="-171450" algn="r" rtl="1">
              <a:buFontTx/>
              <a:buChar char="-"/>
            </a:pPr>
            <a:endParaRPr lang="he-IL" dirty="0"/>
          </a:p>
          <a:p>
            <a:pPr marR="0" lvl="0" algn="r" defTabSz="914400" rtl="1" eaLnBrk="0" fontAlgn="base" latinLnBrk="0" hangingPunct="0">
              <a:lnSpc>
                <a:spcPct val="100000"/>
              </a:lnSpc>
              <a:spcBef>
                <a:spcPct val="0"/>
              </a:spcBef>
              <a:spcAft>
                <a:spcPct val="0"/>
              </a:spcAft>
              <a:buClrTx/>
              <a:buSzTx/>
              <a:tabLst/>
            </a:pPr>
            <a:r>
              <a:rPr lang="he-IL" altLang="he-IL" sz="1200" dirty="0">
                <a:solidFill>
                  <a:srgbClr val="202124"/>
                </a:solidFill>
                <a:latin typeface="Calibri Light" panose="020F0302020204030204" pitchFamily="34" charset="0"/>
                <a:cs typeface="Calibri Light" panose="020F0302020204030204" pitchFamily="34" charset="0"/>
              </a:rPr>
              <a:t>נשים לב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שיכולים להיות לנו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k</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משקלים ופונקציות לכל משתנה במשוואה שלנו.</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זה הרבה יותר גמיש והרבה פחות ליניארי מהרגרסיה הליניארית שלנו.</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19</a:t>
            </a:fld>
            <a:endParaRPr lang="he-IL"/>
          </a:p>
        </p:txBody>
      </p:sp>
    </p:spTree>
    <p:extLst>
      <p:ext uri="{BB962C8B-B14F-4D97-AF65-F5344CB8AC3E}">
        <p14:creationId xmlns:p14="http://schemas.microsoft.com/office/powerpoint/2010/main" val="1950267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נשתדל ליגוע בנושאים הבאים בשעה הקרובה:</a:t>
            </a:r>
          </a:p>
          <a:p>
            <a:pPr marL="457200" indent="-457200" algn="r" rtl="1" fontAlgn="base">
              <a:lnSpc>
                <a:spcPct val="200000"/>
              </a:lnSpc>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שאלת המחקר</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מאפייני המשתנים וסוגייות בהן דנו</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תיאור המודלים שנבחרו והתוצאות: רגרסייה לוגיסטית </a:t>
            </a:r>
            <a:r>
              <a:rPr lang="en-US" sz="1200" dirty="0">
                <a:latin typeface="Calibri Light" panose="020F0302020204030204" pitchFamily="34" charset="0"/>
                <a:cs typeface="Calibri Light" panose="020F0302020204030204" pitchFamily="34" charset="0"/>
              </a:rPr>
              <a:t>VS</a:t>
            </a:r>
            <a:r>
              <a:rPr lang="he-IL" sz="1200" dirty="0">
                <a:latin typeface="Calibri Light" panose="020F0302020204030204" pitchFamily="34" charset="0"/>
                <a:cs typeface="Calibri Light" panose="020F0302020204030204" pitchFamily="34" charset="0"/>
              </a:rPr>
              <a:t> </a:t>
            </a:r>
            <a:r>
              <a:rPr lang="en-US" sz="1200" dirty="0">
                <a:latin typeface="Calibri Light" panose="020F0302020204030204" pitchFamily="34" charset="0"/>
                <a:cs typeface="Calibri Light" panose="020F0302020204030204" pitchFamily="34" charset="0"/>
              </a:rPr>
              <a:t>GAM</a:t>
            </a:r>
            <a:endParaRPr lang="he-IL" sz="1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בעיות או קשיים במהלך הניתוח ומה היינו עושות אחרת</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המלצות למחקר המשך</a:t>
            </a:r>
          </a:p>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a:t>
            </a:fld>
            <a:endParaRPr lang="he-IL"/>
          </a:p>
        </p:txBody>
      </p:sp>
    </p:spTree>
    <p:extLst>
      <p:ext uri="{BB962C8B-B14F-4D97-AF65-F5344CB8AC3E}">
        <p14:creationId xmlns:p14="http://schemas.microsoft.com/office/powerpoint/2010/main" val="50088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לשם הסדר הטוב, נחזור על שאלת המחקר כפי שהצגת אותה בפנינו: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1200" i="0" u="none" strike="noStrike" dirty="0">
              <a:effectLst/>
              <a:latin typeface="Calibri Light" panose="020F0302020204030204" pitchFamily="34" charset="0"/>
              <a:cs typeface="Calibri Light" panose="020F0302020204030204" pitchFamily="34" charset="0"/>
            </a:endParaRPr>
          </a:p>
          <a:p>
            <a:pPr algn="r" rtl="1"/>
            <a:endParaRPr lang="he-IL" dirty="0"/>
          </a:p>
          <a:p>
            <a:pPr algn="r" rtl="1"/>
            <a:r>
              <a:rPr lang="he-IL" dirty="0"/>
              <a:t>זאת בעצם הסוגייה שעמדה לנג עינינו והשתדלנו לדבוק בה</a:t>
            </a:r>
          </a:p>
        </p:txBody>
      </p:sp>
      <p:sp>
        <p:nvSpPr>
          <p:cNvPr id="4" name="Slide Number Placeholder 3"/>
          <p:cNvSpPr>
            <a:spLocks noGrp="1"/>
          </p:cNvSpPr>
          <p:nvPr>
            <p:ph type="sldNum" sz="quarter" idx="5"/>
          </p:nvPr>
        </p:nvSpPr>
        <p:spPr/>
        <p:txBody>
          <a:bodyPr/>
          <a:lstStyle/>
          <a:p>
            <a:fld id="{4B0E92BE-97DA-480B-BDF2-19BA54979E2E}" type="slidenum">
              <a:rPr lang="he-IL" smtClean="0"/>
              <a:t>3</a:t>
            </a:fld>
            <a:endParaRPr lang="he-IL"/>
          </a:p>
        </p:txBody>
      </p:sp>
    </p:spTree>
    <p:extLst>
      <p:ext uri="{BB962C8B-B14F-4D97-AF65-F5344CB8AC3E}">
        <p14:creationId xmlns:p14="http://schemas.microsoft.com/office/powerpoint/2010/main" val="126117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br>
              <a:rPr lang="he-IL" b="0" dirty="0">
                <a:effectLst/>
              </a:rPr>
            </a:br>
            <a:r>
              <a:rPr lang="he-IL" b="0" dirty="0">
                <a:effectLst/>
              </a:rPr>
              <a:t>הורדת תצפיות: לאחר בדיקה של ערכים חסרים נשארנו עם משתנה אחד מרכזי, השכלת האם, שהיו לו 15% ערכים חסרים.</a:t>
            </a:r>
          </a:p>
          <a:p>
            <a:pPr algn="r"/>
            <a:r>
              <a:rPr lang="he-IL" b="0" dirty="0">
                <a:effectLst/>
              </a:rPr>
              <a:t>היו 2 אופציות להוריד אותו או להשמיט את התצפיות, לאחר התייעצות בחרנו להשאיר את המשתנה ולהוריד את התצפיות.</a:t>
            </a:r>
          </a:p>
          <a:p>
            <a:pPr algn="r"/>
            <a:br>
              <a:rPr lang="he-IL" b="0" dirty="0">
                <a:effectLst/>
              </a:rPr>
            </a:br>
            <a:br>
              <a:rPr lang="he-IL" b="0" dirty="0">
                <a:effectLst/>
              </a:rPr>
            </a:b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4</a:t>
            </a:fld>
            <a:endParaRPr lang="he-IL"/>
          </a:p>
        </p:txBody>
      </p:sp>
    </p:spTree>
    <p:extLst>
      <p:ext uri="{BB962C8B-B14F-4D97-AF65-F5344CB8AC3E}">
        <p14:creationId xmlns:p14="http://schemas.microsoft.com/office/powerpoint/2010/main" val="25957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5</a:t>
            </a:fld>
            <a:endParaRPr lang="he-IL"/>
          </a:p>
        </p:txBody>
      </p:sp>
    </p:spTree>
    <p:extLst>
      <p:ext uri="{BB962C8B-B14F-4D97-AF65-F5344CB8AC3E}">
        <p14:creationId xmlns:p14="http://schemas.microsoft.com/office/powerpoint/2010/main" val="240435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העיקרון הסטטיסטי המרכזי שעומד מאחורי הכלל המנחה הוא שבמחקר של סיבתיות אנחנו חייבים לדעת מה קרה לפני מה כדי שנוכל להצביע על משתנה שמשפיע על התוצאה ולא להפך.</a:t>
            </a:r>
          </a:p>
          <a:p>
            <a:pPr marL="171450" indent="-171450" algn="r" rtl="1">
              <a:buFontTx/>
              <a:buChar char="-"/>
            </a:pPr>
            <a:r>
              <a:rPr lang="he-IL" dirty="0"/>
              <a:t>בנוגע לדוגמה של האחים אנחנו יודעים שישנם 2 סברות להתפתחות מחלות אוטופיות- הראשונה, גנטית והשניה היגיינה. בלי עדות לתאריך שבו חלה האח (מלידה או לאחר שלב מסויים בהתפתחות) לא נוכל להצבי על הקשר בין האם אח חולה מחזק את הסברה שגם התינוק יחלה במחלה.</a:t>
            </a:r>
          </a:p>
        </p:txBody>
      </p:sp>
      <p:sp>
        <p:nvSpPr>
          <p:cNvPr id="4" name="Slide Number Placeholder 3"/>
          <p:cNvSpPr>
            <a:spLocks noGrp="1"/>
          </p:cNvSpPr>
          <p:nvPr>
            <p:ph type="sldNum" sz="quarter" idx="5"/>
          </p:nvPr>
        </p:nvSpPr>
        <p:spPr/>
        <p:txBody>
          <a:bodyPr/>
          <a:lstStyle/>
          <a:p>
            <a:fld id="{4B0E92BE-97DA-480B-BDF2-19BA54979E2E}" type="slidenum">
              <a:rPr lang="he-IL" smtClean="0"/>
              <a:t>6</a:t>
            </a:fld>
            <a:endParaRPr lang="he-IL"/>
          </a:p>
        </p:txBody>
      </p:sp>
    </p:spTree>
    <p:extLst>
      <p:ext uri="{BB962C8B-B14F-4D97-AF65-F5344CB8AC3E}">
        <p14:creationId xmlns:p14="http://schemas.microsoft.com/office/powerpoint/2010/main" val="216636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7</a:t>
            </a:fld>
            <a:endParaRPr lang="he-IL"/>
          </a:p>
        </p:txBody>
      </p:sp>
    </p:spTree>
    <p:extLst>
      <p:ext uri="{BB962C8B-B14F-4D97-AF65-F5344CB8AC3E}">
        <p14:creationId xmlns:p14="http://schemas.microsoft.com/office/powerpoint/2010/main" val="3700014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8</a:t>
            </a:fld>
            <a:endParaRPr lang="he-IL"/>
          </a:p>
        </p:txBody>
      </p:sp>
    </p:spTree>
    <p:extLst>
      <p:ext uri="{BB962C8B-B14F-4D97-AF65-F5344CB8AC3E}">
        <p14:creationId xmlns:p14="http://schemas.microsoft.com/office/powerpoint/2010/main" val="590231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9</a:t>
            </a:fld>
            <a:endParaRPr lang="he-IL"/>
          </a:p>
        </p:txBody>
      </p:sp>
    </p:spTree>
    <p:extLst>
      <p:ext uri="{BB962C8B-B14F-4D97-AF65-F5344CB8AC3E}">
        <p14:creationId xmlns:p14="http://schemas.microsoft.com/office/powerpoint/2010/main" val="3971231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ADD-3978-A42E-32A5-19C3BB9C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C1EE706-69BE-CB05-A707-362D0510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6A66E46-BB56-80D8-542E-2E599703A3D8}"/>
              </a:ext>
            </a:extLst>
          </p:cNvPr>
          <p:cNvSpPr>
            <a:spLocks noGrp="1"/>
          </p:cNvSpPr>
          <p:nvPr>
            <p:ph type="dt" sz="half" idx="10"/>
          </p:nvPr>
        </p:nvSpPr>
        <p:spPr/>
        <p:txBody>
          <a:bodyPr/>
          <a:lstStyle/>
          <a:p>
            <a:fld id="{D5788545-40F6-41AC-8644-740C8A2254E4}" type="datetimeFigureOut">
              <a:rPr lang="he-IL" smtClean="0"/>
              <a:t>כ"א/סיון/תשפ"ג</a:t>
            </a:fld>
            <a:endParaRPr lang="he-IL"/>
          </a:p>
        </p:txBody>
      </p:sp>
      <p:sp>
        <p:nvSpPr>
          <p:cNvPr id="5" name="Footer Placeholder 4">
            <a:extLst>
              <a:ext uri="{FF2B5EF4-FFF2-40B4-BE49-F238E27FC236}">
                <a16:creationId xmlns:a16="http://schemas.microsoft.com/office/drawing/2014/main" id="{C94DE5CA-8427-F320-D294-12A49E4590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129EC2-029B-74B1-1174-3BD6B6B87520}"/>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64262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323C-85DB-7BE7-866A-28AD36FBDC4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2D41668-6A64-C63B-B8CD-FDB71FB7C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26F7C9E-5EDC-8F1D-6BD5-FAE11C5FAF86}"/>
              </a:ext>
            </a:extLst>
          </p:cNvPr>
          <p:cNvSpPr>
            <a:spLocks noGrp="1"/>
          </p:cNvSpPr>
          <p:nvPr>
            <p:ph type="dt" sz="half" idx="10"/>
          </p:nvPr>
        </p:nvSpPr>
        <p:spPr/>
        <p:txBody>
          <a:bodyPr/>
          <a:lstStyle/>
          <a:p>
            <a:fld id="{D5788545-40F6-41AC-8644-740C8A2254E4}" type="datetimeFigureOut">
              <a:rPr lang="he-IL" smtClean="0"/>
              <a:t>כ"א/סיון/תשפ"ג</a:t>
            </a:fld>
            <a:endParaRPr lang="he-IL"/>
          </a:p>
        </p:txBody>
      </p:sp>
      <p:sp>
        <p:nvSpPr>
          <p:cNvPr id="5" name="Footer Placeholder 4">
            <a:extLst>
              <a:ext uri="{FF2B5EF4-FFF2-40B4-BE49-F238E27FC236}">
                <a16:creationId xmlns:a16="http://schemas.microsoft.com/office/drawing/2014/main" id="{55DBE171-D38F-CFFC-5ADA-23C814E474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A501FD-0D3E-5AC2-67C5-489AFAE874C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9923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71230-80F8-2A1B-A624-E6CC79720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01D75BE-FD10-B84B-54DB-93E329805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B376DE-CEBF-BC6F-3916-C6F38717984A}"/>
              </a:ext>
            </a:extLst>
          </p:cNvPr>
          <p:cNvSpPr>
            <a:spLocks noGrp="1"/>
          </p:cNvSpPr>
          <p:nvPr>
            <p:ph type="dt" sz="half" idx="10"/>
          </p:nvPr>
        </p:nvSpPr>
        <p:spPr/>
        <p:txBody>
          <a:bodyPr/>
          <a:lstStyle/>
          <a:p>
            <a:fld id="{D5788545-40F6-41AC-8644-740C8A2254E4}" type="datetimeFigureOut">
              <a:rPr lang="he-IL" smtClean="0"/>
              <a:t>כ"א/סיון/תשפ"ג</a:t>
            </a:fld>
            <a:endParaRPr lang="he-IL"/>
          </a:p>
        </p:txBody>
      </p:sp>
      <p:sp>
        <p:nvSpPr>
          <p:cNvPr id="5" name="Footer Placeholder 4">
            <a:extLst>
              <a:ext uri="{FF2B5EF4-FFF2-40B4-BE49-F238E27FC236}">
                <a16:creationId xmlns:a16="http://schemas.microsoft.com/office/drawing/2014/main" id="{DAAB5719-410B-ADB1-6BD7-9243184642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6014DB-E039-9929-0BFC-67F855FBB77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383992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D7-7FE4-99BD-CF2A-FFD362FF792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4398B5-D147-ACD0-8740-6EA4D3D7F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B13C5C-1C5E-550D-0D69-568D6FA43290}"/>
              </a:ext>
            </a:extLst>
          </p:cNvPr>
          <p:cNvSpPr>
            <a:spLocks noGrp="1"/>
          </p:cNvSpPr>
          <p:nvPr>
            <p:ph type="dt" sz="half" idx="10"/>
          </p:nvPr>
        </p:nvSpPr>
        <p:spPr/>
        <p:txBody>
          <a:bodyPr/>
          <a:lstStyle/>
          <a:p>
            <a:fld id="{D5788545-40F6-41AC-8644-740C8A2254E4}" type="datetimeFigureOut">
              <a:rPr lang="he-IL" smtClean="0"/>
              <a:t>כ"א/סיון/תשפ"ג</a:t>
            </a:fld>
            <a:endParaRPr lang="he-IL"/>
          </a:p>
        </p:txBody>
      </p:sp>
      <p:sp>
        <p:nvSpPr>
          <p:cNvPr id="5" name="Footer Placeholder 4">
            <a:extLst>
              <a:ext uri="{FF2B5EF4-FFF2-40B4-BE49-F238E27FC236}">
                <a16:creationId xmlns:a16="http://schemas.microsoft.com/office/drawing/2014/main" id="{CA4EDF0D-2E39-B54F-298B-B4F7547004F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D1EC115-0748-C15C-DA4E-213D9EA387C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28417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2D33-4D45-F383-D498-3ADB74071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1C475AA-B427-8B1B-C1D9-778E5776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9E7B7-A3B4-17F1-58EA-BE7C504A1B97}"/>
              </a:ext>
            </a:extLst>
          </p:cNvPr>
          <p:cNvSpPr>
            <a:spLocks noGrp="1"/>
          </p:cNvSpPr>
          <p:nvPr>
            <p:ph type="dt" sz="half" idx="10"/>
          </p:nvPr>
        </p:nvSpPr>
        <p:spPr/>
        <p:txBody>
          <a:bodyPr/>
          <a:lstStyle/>
          <a:p>
            <a:fld id="{D5788545-40F6-41AC-8644-740C8A2254E4}" type="datetimeFigureOut">
              <a:rPr lang="he-IL" smtClean="0"/>
              <a:t>כ"א/סיון/תשפ"ג</a:t>
            </a:fld>
            <a:endParaRPr lang="he-IL"/>
          </a:p>
        </p:txBody>
      </p:sp>
      <p:sp>
        <p:nvSpPr>
          <p:cNvPr id="5" name="Footer Placeholder 4">
            <a:extLst>
              <a:ext uri="{FF2B5EF4-FFF2-40B4-BE49-F238E27FC236}">
                <a16:creationId xmlns:a16="http://schemas.microsoft.com/office/drawing/2014/main" id="{FE1444F2-8869-3593-751D-190DC57357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EA379F-51F6-79C7-A10A-BABB2A0ABF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6517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D9BE-9EB7-E8B4-9CEF-89A6B38C844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FEE103-8127-BB85-08BE-6AC90B123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62BC0E4-C044-DBA8-8A72-6646D55A6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0948C7C-48AA-61D6-3DB7-B40D5D3620E3}"/>
              </a:ext>
            </a:extLst>
          </p:cNvPr>
          <p:cNvSpPr>
            <a:spLocks noGrp="1"/>
          </p:cNvSpPr>
          <p:nvPr>
            <p:ph type="dt" sz="half" idx="10"/>
          </p:nvPr>
        </p:nvSpPr>
        <p:spPr/>
        <p:txBody>
          <a:bodyPr/>
          <a:lstStyle/>
          <a:p>
            <a:fld id="{D5788545-40F6-41AC-8644-740C8A2254E4}" type="datetimeFigureOut">
              <a:rPr lang="he-IL" smtClean="0"/>
              <a:t>כ"א/סיון/תשפ"ג</a:t>
            </a:fld>
            <a:endParaRPr lang="he-IL"/>
          </a:p>
        </p:txBody>
      </p:sp>
      <p:sp>
        <p:nvSpPr>
          <p:cNvPr id="6" name="Footer Placeholder 5">
            <a:extLst>
              <a:ext uri="{FF2B5EF4-FFF2-40B4-BE49-F238E27FC236}">
                <a16:creationId xmlns:a16="http://schemas.microsoft.com/office/drawing/2014/main" id="{3A68D740-170E-2A1F-AC0D-D5FFD21A28E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562CD31-AD97-8B3A-6295-45BEE039A92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13111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2E7-07F4-0B7F-2144-F34BC1CCFF1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C9DBC35-F224-FA10-8680-CB2A4179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E773-7B4A-AF49-AF23-7A0BF9EC3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B105CAB-78F5-DECF-4F13-F13E8A44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2C287-21A5-1534-DD43-FCC9947A3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7DA5064-71E5-D88D-BDCB-2CBBCBD9DA42}"/>
              </a:ext>
            </a:extLst>
          </p:cNvPr>
          <p:cNvSpPr>
            <a:spLocks noGrp="1"/>
          </p:cNvSpPr>
          <p:nvPr>
            <p:ph type="dt" sz="half" idx="10"/>
          </p:nvPr>
        </p:nvSpPr>
        <p:spPr/>
        <p:txBody>
          <a:bodyPr/>
          <a:lstStyle/>
          <a:p>
            <a:fld id="{D5788545-40F6-41AC-8644-740C8A2254E4}" type="datetimeFigureOut">
              <a:rPr lang="he-IL" smtClean="0"/>
              <a:t>כ"א/סיון/תשפ"ג</a:t>
            </a:fld>
            <a:endParaRPr lang="he-IL"/>
          </a:p>
        </p:txBody>
      </p:sp>
      <p:sp>
        <p:nvSpPr>
          <p:cNvPr id="8" name="Footer Placeholder 7">
            <a:extLst>
              <a:ext uri="{FF2B5EF4-FFF2-40B4-BE49-F238E27FC236}">
                <a16:creationId xmlns:a16="http://schemas.microsoft.com/office/drawing/2014/main" id="{5A4FFD1E-D3CF-5C3C-D6A6-5AE2E8C8DEC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1F28691-4C44-50E0-E942-D49E6627C412}"/>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7097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86A4-5592-2F89-25DC-77099AB5183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C80F662-5E01-49E9-063A-23B7FB23A52C}"/>
              </a:ext>
            </a:extLst>
          </p:cNvPr>
          <p:cNvSpPr>
            <a:spLocks noGrp="1"/>
          </p:cNvSpPr>
          <p:nvPr>
            <p:ph type="dt" sz="half" idx="10"/>
          </p:nvPr>
        </p:nvSpPr>
        <p:spPr/>
        <p:txBody>
          <a:bodyPr/>
          <a:lstStyle/>
          <a:p>
            <a:fld id="{D5788545-40F6-41AC-8644-740C8A2254E4}" type="datetimeFigureOut">
              <a:rPr lang="he-IL" smtClean="0"/>
              <a:t>כ"א/סיון/תשפ"ג</a:t>
            </a:fld>
            <a:endParaRPr lang="he-IL"/>
          </a:p>
        </p:txBody>
      </p:sp>
      <p:sp>
        <p:nvSpPr>
          <p:cNvPr id="4" name="Footer Placeholder 3">
            <a:extLst>
              <a:ext uri="{FF2B5EF4-FFF2-40B4-BE49-F238E27FC236}">
                <a16:creationId xmlns:a16="http://schemas.microsoft.com/office/drawing/2014/main" id="{37501383-7A4C-B177-F0D2-AB1CEB07A13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183A187-587E-8C59-E61A-C08DD0A038E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3089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8651-9A1A-02D6-306E-519341A490C2}"/>
              </a:ext>
            </a:extLst>
          </p:cNvPr>
          <p:cNvSpPr>
            <a:spLocks noGrp="1"/>
          </p:cNvSpPr>
          <p:nvPr>
            <p:ph type="dt" sz="half" idx="10"/>
          </p:nvPr>
        </p:nvSpPr>
        <p:spPr/>
        <p:txBody>
          <a:bodyPr/>
          <a:lstStyle/>
          <a:p>
            <a:fld id="{D5788545-40F6-41AC-8644-740C8A2254E4}" type="datetimeFigureOut">
              <a:rPr lang="he-IL" smtClean="0"/>
              <a:t>כ"א/סיון/תשפ"ג</a:t>
            </a:fld>
            <a:endParaRPr lang="he-IL"/>
          </a:p>
        </p:txBody>
      </p:sp>
      <p:sp>
        <p:nvSpPr>
          <p:cNvPr id="3" name="Footer Placeholder 2">
            <a:extLst>
              <a:ext uri="{FF2B5EF4-FFF2-40B4-BE49-F238E27FC236}">
                <a16:creationId xmlns:a16="http://schemas.microsoft.com/office/drawing/2014/main" id="{9CC4EEFF-38EF-CEFD-64E7-D23EF673C56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DA0F365-756B-079F-AB88-6967B00F0D4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7408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DC07-79D2-9CBA-A83B-003CA9BA4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EE21438-D72B-B601-F47F-8B9A55F9E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C034FF-7D94-172D-D04E-63681149F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60686-8916-29E5-F9D3-D881BFCE323C}"/>
              </a:ext>
            </a:extLst>
          </p:cNvPr>
          <p:cNvSpPr>
            <a:spLocks noGrp="1"/>
          </p:cNvSpPr>
          <p:nvPr>
            <p:ph type="dt" sz="half" idx="10"/>
          </p:nvPr>
        </p:nvSpPr>
        <p:spPr/>
        <p:txBody>
          <a:bodyPr/>
          <a:lstStyle/>
          <a:p>
            <a:fld id="{D5788545-40F6-41AC-8644-740C8A2254E4}" type="datetimeFigureOut">
              <a:rPr lang="he-IL" smtClean="0"/>
              <a:t>כ"א/סיון/תשפ"ג</a:t>
            </a:fld>
            <a:endParaRPr lang="he-IL"/>
          </a:p>
        </p:txBody>
      </p:sp>
      <p:sp>
        <p:nvSpPr>
          <p:cNvPr id="6" name="Footer Placeholder 5">
            <a:extLst>
              <a:ext uri="{FF2B5EF4-FFF2-40B4-BE49-F238E27FC236}">
                <a16:creationId xmlns:a16="http://schemas.microsoft.com/office/drawing/2014/main" id="{C7B0B090-F666-A6F6-65F5-B2813717C48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29EAC5-B6E1-6892-06FB-62E2855848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00548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C854-09A7-6806-F14C-5CA08BE91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0F19CDD-3E6A-D317-8E4B-F5CAA23167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F2BA742-7F77-B439-6AE6-28C85AF43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2B001-5398-4280-CEEF-6C19BA79ADB8}"/>
              </a:ext>
            </a:extLst>
          </p:cNvPr>
          <p:cNvSpPr>
            <a:spLocks noGrp="1"/>
          </p:cNvSpPr>
          <p:nvPr>
            <p:ph type="dt" sz="half" idx="10"/>
          </p:nvPr>
        </p:nvSpPr>
        <p:spPr/>
        <p:txBody>
          <a:bodyPr/>
          <a:lstStyle/>
          <a:p>
            <a:fld id="{D5788545-40F6-41AC-8644-740C8A2254E4}" type="datetimeFigureOut">
              <a:rPr lang="he-IL" smtClean="0"/>
              <a:t>כ"א/סיון/תשפ"ג</a:t>
            </a:fld>
            <a:endParaRPr lang="he-IL"/>
          </a:p>
        </p:txBody>
      </p:sp>
      <p:sp>
        <p:nvSpPr>
          <p:cNvPr id="6" name="Footer Placeholder 5">
            <a:extLst>
              <a:ext uri="{FF2B5EF4-FFF2-40B4-BE49-F238E27FC236}">
                <a16:creationId xmlns:a16="http://schemas.microsoft.com/office/drawing/2014/main" id="{F7AE9E3A-7BA5-DDAE-9DB8-9702E36013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7042A0-DEF4-FDAB-D7CE-D06BEC4D74E5}"/>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84521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1944-5B65-E2C5-49F5-F462F31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541F525-6521-1068-9730-62F9428C5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F482F34-164A-32F4-754B-9F5FF3536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88545-40F6-41AC-8644-740C8A2254E4}" type="datetimeFigureOut">
              <a:rPr lang="he-IL" smtClean="0"/>
              <a:t>כ"א/סיון/תשפ"ג</a:t>
            </a:fld>
            <a:endParaRPr lang="he-IL"/>
          </a:p>
        </p:txBody>
      </p:sp>
      <p:sp>
        <p:nvSpPr>
          <p:cNvPr id="5" name="Footer Placeholder 4">
            <a:extLst>
              <a:ext uri="{FF2B5EF4-FFF2-40B4-BE49-F238E27FC236}">
                <a16:creationId xmlns:a16="http://schemas.microsoft.com/office/drawing/2014/main" id="{9811EB0C-0447-BC55-E4C8-98F2674C2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634732F-3C0F-2FBC-CB2A-0E669E2B8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BA247-1DA7-41F0-9485-61E23D41D4EA}" type="slidenum">
              <a:rPr lang="he-IL" smtClean="0"/>
              <a:t>‹#›</a:t>
            </a:fld>
            <a:endParaRPr lang="he-IL"/>
          </a:p>
        </p:txBody>
      </p:sp>
    </p:spTree>
    <p:extLst>
      <p:ext uri="{BB962C8B-B14F-4D97-AF65-F5344CB8AC3E}">
        <p14:creationId xmlns:p14="http://schemas.microsoft.com/office/powerpoint/2010/main" val="30008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slide" Target="slide19.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7.emf"/><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g"/><Relationship Id="rId7" Type="http://schemas.openxmlformats.org/officeDocument/2006/relationships/diagramColors" Target="../diagrams/colors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slide" Target="slide1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10"/>
            <a:ext cx="4622828" cy="6857990"/>
          </a:xfrm>
          <a:prstGeom prst="rect">
            <a:avLst/>
          </a:prstGeom>
        </p:spPr>
      </p:pic>
      <p:sp>
        <p:nvSpPr>
          <p:cNvPr id="2" name="Title 1">
            <a:extLst>
              <a:ext uri="{FF2B5EF4-FFF2-40B4-BE49-F238E27FC236}">
                <a16:creationId xmlns:a16="http://schemas.microsoft.com/office/drawing/2014/main" id="{8237077F-C9B4-0985-DD88-53C20DB1E57B}"/>
              </a:ext>
            </a:extLst>
          </p:cNvPr>
          <p:cNvSpPr>
            <a:spLocks noGrp="1"/>
          </p:cNvSpPr>
          <p:nvPr>
            <p:ph type="ctrTitle"/>
          </p:nvPr>
        </p:nvSpPr>
        <p:spPr>
          <a:xfrm>
            <a:off x="888814" y="167640"/>
            <a:ext cx="3734014" cy="4431792"/>
          </a:xfrm>
        </p:spPr>
        <p:txBody>
          <a:bodyPr anchor="b">
            <a:noAutofit/>
          </a:bodyPr>
          <a:lstStyle/>
          <a:p>
            <a:pPr algn="l"/>
            <a:r>
              <a:rPr lang="he-IL" sz="4400" dirty="0">
                <a:solidFill>
                  <a:schemeClr val="accent1">
                    <a:lumMod val="75000"/>
                  </a:schemeClr>
                </a:solidFill>
                <a:latin typeface="Calibri Light" panose="020F0302020204030204" pitchFamily="34" charset="0"/>
                <a:cs typeface="Calibri Light" panose="020F0302020204030204" pitchFamily="34" charset="0"/>
              </a:rPr>
              <a:t>"הזדמנות הזהב"- </a:t>
            </a:r>
            <a:br>
              <a:rPr lang="he-IL" sz="4400" dirty="0">
                <a:solidFill>
                  <a:schemeClr val="accent1">
                    <a:lumMod val="75000"/>
                  </a:schemeClr>
                </a:solidFill>
                <a:latin typeface="Calibri Light" panose="020F0302020204030204" pitchFamily="34" charset="0"/>
                <a:cs typeface="Calibri Light" panose="020F0302020204030204" pitchFamily="34" charset="0"/>
              </a:rPr>
            </a:br>
            <a:r>
              <a:rPr lang="he-IL" sz="4400" dirty="0">
                <a:solidFill>
                  <a:schemeClr val="accent1">
                    <a:lumMod val="75000"/>
                  </a:schemeClr>
                </a:solidFill>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p>
        </p:txBody>
      </p:sp>
      <p:sp>
        <p:nvSpPr>
          <p:cNvPr id="3" name="Subtitle 2">
            <a:extLst>
              <a:ext uri="{FF2B5EF4-FFF2-40B4-BE49-F238E27FC236}">
                <a16:creationId xmlns:a16="http://schemas.microsoft.com/office/drawing/2014/main" id="{F6F10F6C-E7B5-5C62-7ACD-1BC7DBB41F1E}"/>
              </a:ext>
            </a:extLst>
          </p:cNvPr>
          <p:cNvSpPr>
            <a:spLocks noGrp="1"/>
          </p:cNvSpPr>
          <p:nvPr>
            <p:ph type="subTitle" idx="1"/>
          </p:nvPr>
        </p:nvSpPr>
        <p:spPr>
          <a:xfrm>
            <a:off x="890339" y="4636008"/>
            <a:ext cx="3734014" cy="1572768"/>
          </a:xfrm>
        </p:spPr>
        <p:txBody>
          <a:bodyPr>
            <a:normAutofit fontScale="92500" lnSpcReduction="10000"/>
          </a:bodyPr>
          <a:lstStyle/>
          <a:p>
            <a:pPr algn="l"/>
            <a:endParaRPr lang="he-IL" dirty="0">
              <a:solidFill>
                <a:schemeClr val="accent1">
                  <a:lumMod val="75000"/>
                </a:schemeClr>
              </a:solidFill>
              <a:latin typeface="Calibri Light" panose="020F0302020204030204" pitchFamily="34" charset="0"/>
              <a:cs typeface="Calibri Light" panose="020F0302020204030204" pitchFamily="34" charset="0"/>
            </a:endParaRPr>
          </a:p>
          <a:p>
            <a:pPr algn="l"/>
            <a:r>
              <a:rPr lang="he-IL" dirty="0">
                <a:solidFill>
                  <a:schemeClr val="accent1">
                    <a:lumMod val="75000"/>
                  </a:schemeClr>
                </a:solidFill>
                <a:latin typeface="Calibri Light" panose="020F0302020204030204" pitchFamily="34" charset="0"/>
                <a:cs typeface="Calibri Light" panose="020F0302020204030204" pitchFamily="34" charset="0"/>
              </a:rPr>
              <a:t>שחר שלום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עדן ענבים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מירב פרביל</a:t>
            </a:r>
          </a:p>
        </p:txBody>
      </p:sp>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4">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65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 המודל השני שנבחר- רגרסיית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996094"/>
            <a:ext cx="11036240" cy="673582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עד כה חילקנו את תאריך הלידה ל-4 קבוצות נפרדות, מעתה נרצה להתייחס למשתנה זה כמשתנה רציף (כל יום כקטגוריה)</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GAM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אנו שומטים את ההנחה שניתן לחשב את היעד שלנו באמצעות שילוב ליניארי של משתנים.</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על מנת למזער את השגיאה באופן אופטימלי נשתמש בשילוב לא ליניארי של משתנים שיוצרים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פונקציה חלקה</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Smoothed</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lang="he-IL" altLang="he-IL" sz="2200" dirty="0">
                <a:solidFill>
                  <a:srgbClr val="202124"/>
                </a:solidFill>
                <a:latin typeface="Calibri Light" panose="020F0302020204030204" pitchFamily="34" charset="0"/>
                <a:cs typeface="Calibri Light" panose="020F0302020204030204" pitchFamily="34" charset="0"/>
              </a:rPr>
              <a:t> (</a:t>
            </a:r>
            <a:r>
              <a:rPr lang="he-IL" altLang="he-IL" sz="2200" dirty="0">
                <a:solidFill>
                  <a:srgbClr val="202124"/>
                </a:solidFill>
                <a:latin typeface="Calibri Light" panose="020F0302020204030204" pitchFamily="34" charset="0"/>
                <a:cs typeface="Calibri Light" panose="020F0302020204030204" pitchFamily="34" charset="0"/>
                <a:hlinkClick r:id="rId4" action="ppaction://hlinksldjump"/>
              </a:rPr>
              <a:t>נספח 2</a:t>
            </a:r>
            <a:r>
              <a:rPr lang="he-IL" altLang="he-IL" sz="2200" dirty="0">
                <a:solidFill>
                  <a:srgbClr val="202124"/>
                </a:solidFill>
                <a:latin typeface="Calibri Light" panose="020F0302020204030204" pitchFamily="34" charset="0"/>
                <a:cs typeface="Calibri Light" panose="020F0302020204030204" pitchFamily="34" charset="0"/>
              </a:rPr>
              <a:t>).</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למרבה הצער, קשה מאוד להגדיר את הפונקציה החלקה</a:t>
            </a:r>
            <a:r>
              <a:rPr lang="he-IL" altLang="he-IL" sz="2200" dirty="0">
                <a:solidFill>
                  <a:srgbClr val="202124"/>
                </a:solidFill>
                <a:latin typeface="Calibri Light" panose="020F0302020204030204" pitchFamily="34" charset="0"/>
                <a:cs typeface="Calibri Light" panose="020F0302020204030204" pitchFamily="34" charset="0"/>
              </a:rPr>
              <a:t>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הקרויה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אך קל יותר לדמיין אותה. למשל:</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C7222868-CEC1-CBB0-056D-231FCA57675C}"/>
              </a:ext>
            </a:extLst>
          </p:cNvPr>
          <p:cNvPicPr>
            <a:picLocks noChangeAspect="1"/>
          </p:cNvPicPr>
          <p:nvPr/>
        </p:nvPicPr>
        <p:blipFill>
          <a:blip r:embed="rId5"/>
          <a:stretch>
            <a:fillRect/>
          </a:stretch>
        </p:blipFill>
        <p:spPr>
          <a:xfrm>
            <a:off x="1203923" y="3668209"/>
            <a:ext cx="4180878" cy="29057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5341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6096000" y="464455"/>
            <a:ext cx="5753899" cy="47327"/>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 ושנייה</a:t>
            </a:r>
          </a:p>
        </p:txBody>
      </p:sp>
      <p:sp>
        <p:nvSpPr>
          <p:cNvPr id="2" name="Rectangle 1">
            <a:extLst>
              <a:ext uri="{FF2B5EF4-FFF2-40B4-BE49-F238E27FC236}">
                <a16:creationId xmlns:a16="http://schemas.microsoft.com/office/drawing/2014/main" id="{28B36955-0094-BE22-709F-77366BA57E16}"/>
              </a:ext>
            </a:extLst>
          </p:cNvPr>
          <p:cNvSpPr>
            <a:spLocks noChangeArrowheads="1"/>
          </p:cNvSpPr>
          <p:nvPr/>
        </p:nvSpPr>
        <p:spPr bwMode="auto">
          <a:xfrm>
            <a:off x="1030711" y="922220"/>
            <a:ext cx="11036240" cy="30329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טבלאות עם המקדם וסימון בצהוב של משתנים מובהקים</a:t>
            </a: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76BB4226-FC65-AFB6-D01A-87BC63EEFCFF}"/>
              </a:ext>
            </a:extLst>
          </p:cNvPr>
          <p:cNvPicPr>
            <a:picLocks noChangeAspect="1"/>
          </p:cNvPicPr>
          <p:nvPr/>
        </p:nvPicPr>
        <p:blipFill>
          <a:blip r:embed="rId5"/>
          <a:stretch>
            <a:fillRect/>
          </a:stretch>
        </p:blipFill>
        <p:spPr>
          <a:xfrm>
            <a:off x="2053568" y="1430003"/>
            <a:ext cx="8990526" cy="5074573"/>
          </a:xfrm>
          <a:prstGeom prst="rect">
            <a:avLst/>
          </a:prstGeom>
        </p:spPr>
      </p:pic>
    </p:spTree>
    <p:extLst>
      <p:ext uri="{BB962C8B-B14F-4D97-AF65-F5344CB8AC3E}">
        <p14:creationId xmlns:p14="http://schemas.microsoft.com/office/powerpoint/2010/main" val="2999973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6096000" y="464455"/>
            <a:ext cx="5753899" cy="47327"/>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 ושנייה</a:t>
            </a:r>
          </a:p>
        </p:txBody>
      </p:sp>
      <p:sp>
        <p:nvSpPr>
          <p:cNvPr id="2" name="Rectangle 1">
            <a:extLst>
              <a:ext uri="{FF2B5EF4-FFF2-40B4-BE49-F238E27FC236}">
                <a16:creationId xmlns:a16="http://schemas.microsoft.com/office/drawing/2014/main" id="{9B321602-9D98-9932-8C2B-A9E4238C35FC}"/>
              </a:ext>
            </a:extLst>
          </p:cNvPr>
          <p:cNvSpPr>
            <a:spLocks noChangeArrowheads="1"/>
          </p:cNvSpPr>
          <p:nvPr/>
        </p:nvSpPr>
        <p:spPr bwMode="auto">
          <a:xfrm>
            <a:off x="773857" y="3277351"/>
            <a:ext cx="11036240" cy="30329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גרפים- פרדיקציה שנה א וב</a:t>
            </a: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17645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alphaModFix amt="20000"/>
            <a:duotone>
              <a:prstClr val="black"/>
              <a:schemeClr val="accent1">
                <a:tint val="45000"/>
                <a:satMod val="400000"/>
              </a:schemeClr>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5" name="Rectangle 4">
            <a:extLst>
              <a:ext uri="{FF2B5EF4-FFF2-40B4-BE49-F238E27FC236}">
                <a16:creationId xmlns:a16="http://schemas.microsoft.com/office/drawing/2014/main" id="{0A8E9FFF-BD03-BA7D-4C3F-D32A9CD18BD3}"/>
              </a:ext>
            </a:extLst>
          </p:cNvPr>
          <p:cNvSpPr/>
          <p:nvPr/>
        </p:nvSpPr>
        <p:spPr>
          <a:xfrm>
            <a:off x="5454316" y="621888"/>
            <a:ext cx="63038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5C597135-2893-FF36-C384-2E7A166D9E86}"/>
              </a:ext>
            </a:extLst>
          </p:cNvPr>
          <p:cNvSpPr txBox="1">
            <a:spLocks/>
          </p:cNvSpPr>
          <p:nvPr/>
        </p:nvSpPr>
        <p:spPr>
          <a:xfrm>
            <a:off x="4762500" y="180165"/>
            <a:ext cx="7047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השוואת התוצאות בין שני המודלים- שנה ראשונה</a:t>
            </a:r>
          </a:p>
        </p:txBody>
      </p:sp>
    </p:spTree>
    <p:extLst>
      <p:ext uri="{BB962C8B-B14F-4D97-AF65-F5344CB8AC3E}">
        <p14:creationId xmlns:p14="http://schemas.microsoft.com/office/powerpoint/2010/main" val="1607874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2AC490C-8E32-125E-7E6F-06AF104C20EE}"/>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2" name="Rectangle 1">
            <a:extLst>
              <a:ext uri="{FF2B5EF4-FFF2-40B4-BE49-F238E27FC236}">
                <a16:creationId xmlns:a16="http://schemas.microsoft.com/office/drawing/2014/main" id="{996A4B93-3E7B-9A74-0F62-64ED49158B00}"/>
              </a:ext>
            </a:extLst>
          </p:cNvPr>
          <p:cNvSpPr/>
          <p:nvPr/>
        </p:nvSpPr>
        <p:spPr>
          <a:xfrm>
            <a:off x="3352799" y="500804"/>
            <a:ext cx="845729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A3649386-7353-8708-ADD4-AE7FEC928716}"/>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 </a:t>
            </a:r>
          </a:p>
        </p:txBody>
      </p:sp>
    </p:spTree>
    <p:extLst>
      <p:ext uri="{BB962C8B-B14F-4D97-AF65-F5344CB8AC3E}">
        <p14:creationId xmlns:p14="http://schemas.microsoft.com/office/powerpoint/2010/main" val="1553754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3721768" y="500804"/>
            <a:ext cx="808833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spTree>
    <p:extLst>
      <p:ext uri="{BB962C8B-B14F-4D97-AF65-F5344CB8AC3E}">
        <p14:creationId xmlns:p14="http://schemas.microsoft.com/office/powerpoint/2010/main" val="1381085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10523621" y="605846"/>
            <a:ext cx="122230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7" name="Subtitle 8">
            <a:extLst>
              <a:ext uri="{FF2B5EF4-FFF2-40B4-BE49-F238E27FC236}">
                <a16:creationId xmlns:a16="http://schemas.microsoft.com/office/drawing/2014/main" id="{08A94BFD-BE0A-85E3-8073-B42DBF2DC336}"/>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מסקנות</a:t>
            </a:r>
          </a:p>
        </p:txBody>
      </p:sp>
      <p:sp>
        <p:nvSpPr>
          <p:cNvPr id="2" name="Rectangle 1">
            <a:extLst>
              <a:ext uri="{FF2B5EF4-FFF2-40B4-BE49-F238E27FC236}">
                <a16:creationId xmlns:a16="http://schemas.microsoft.com/office/drawing/2014/main" id="{B862CE0F-47AD-537F-E58B-16AD8357CCF7}"/>
              </a:ext>
            </a:extLst>
          </p:cNvPr>
          <p:cNvSpPr>
            <a:spLocks noChangeArrowheads="1"/>
          </p:cNvSpPr>
          <p:nvPr/>
        </p:nvSpPr>
        <p:spPr bwMode="auto">
          <a:xfrm>
            <a:off x="297339" y="818096"/>
            <a:ext cx="11448590" cy="476605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חשוב לזכור שמדובר בתקופה מורכבת, לא ניתן לדעת האם אחוז החולים היה גבוה יותר ממה שדווח עקב הורים שחששו לצאת מהבית ולבדוק את ילדם.</a:t>
            </a: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בדיקה האם ניתן להסיק מסקנה אודות תזמון התערבות: להעריך האם ישנן תקופות קריטיות במהלך הינקות שבהן היגיינת יתר משפיעה יותר על עיצוב הסיכון לפתח מחלות אטופיות.</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99889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3DEE7-4A6E-2E3B-369E-D0B453C11D02}"/>
              </a:ext>
            </a:extLst>
          </p:cNvPr>
          <p:cNvSpPr/>
          <p:nvPr/>
        </p:nvSpPr>
        <p:spPr>
          <a:xfrm>
            <a:off x="10929257" y="623399"/>
            <a:ext cx="8174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9E4C1E0C-9129-7CFD-E867-0B0AD524C17E}"/>
              </a:ext>
            </a:extLst>
          </p:cNvPr>
          <p:cNvSpPr txBox="1">
            <a:spLocks/>
          </p:cNvSpPr>
          <p:nvPr/>
        </p:nvSpPr>
        <p:spPr>
          <a:xfrm>
            <a:off x="5868304" y="180166"/>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סיכום</a:t>
            </a:r>
          </a:p>
        </p:txBody>
      </p:sp>
      <p:pic>
        <p:nvPicPr>
          <p:cNvPr id="4" name="Picture 3" descr="A baby brushes his teeth&#10;&#10;Description automatically generated with low confidence">
            <a:extLst>
              <a:ext uri="{FF2B5EF4-FFF2-40B4-BE49-F238E27FC236}">
                <a16:creationId xmlns:a16="http://schemas.microsoft.com/office/drawing/2014/main" id="{13CB3F96-EF7D-2BB6-32AB-2ABD3E4CBBE5}"/>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6096000" y="0"/>
            <a:ext cx="608983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Rectangle 1">
            <a:extLst>
              <a:ext uri="{FF2B5EF4-FFF2-40B4-BE49-F238E27FC236}">
                <a16:creationId xmlns:a16="http://schemas.microsoft.com/office/drawing/2014/main" id="{170918C9-213D-E0F9-4CC9-E850C374A729}"/>
              </a:ext>
            </a:extLst>
          </p:cNvPr>
          <p:cNvSpPr>
            <a:spLocks noChangeArrowheads="1"/>
          </p:cNvSpPr>
          <p:nvPr/>
        </p:nvSpPr>
        <p:spPr bwMode="auto">
          <a:xfrm>
            <a:off x="341629" y="818087"/>
            <a:ext cx="11448590" cy="335028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a:t>
            </a: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איסוף הנתונים- מצד אחד, קובץ נוח ומסודר לעבודה, מצד שני, מומלץ עד כמה שניתן לבצע תיעוד אחר התאריך בו נרשם המידע בייחוד עבור משתנים שמימד הזמן הוא חשוב.</a:t>
            </a: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שיתוף פעולה עם חוקרים אחרים בתחום</a:t>
            </a: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מעקב ארוך טווח</a:t>
            </a: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7" name="Rectangle 6">
            <a:extLst>
              <a:ext uri="{FF2B5EF4-FFF2-40B4-BE49-F238E27FC236}">
                <a16:creationId xmlns:a16="http://schemas.microsoft.com/office/drawing/2014/main" id="{31C5EAF5-602C-EC97-E600-9B7042DB9570}"/>
              </a:ext>
            </a:extLst>
          </p:cNvPr>
          <p:cNvSpPr/>
          <p:nvPr/>
        </p:nvSpPr>
        <p:spPr>
          <a:xfrm>
            <a:off x="8679543" y="2570499"/>
            <a:ext cx="311067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8" name="Subtitle 8">
            <a:extLst>
              <a:ext uri="{FF2B5EF4-FFF2-40B4-BE49-F238E27FC236}">
                <a16:creationId xmlns:a16="http://schemas.microsoft.com/office/drawing/2014/main" id="{1EC1D345-D458-C8DD-B8B0-18B35D27DE36}"/>
              </a:ext>
            </a:extLst>
          </p:cNvPr>
          <p:cNvSpPr txBox="1">
            <a:spLocks/>
          </p:cNvSpPr>
          <p:nvPr/>
        </p:nvSpPr>
        <p:spPr>
          <a:xfrm>
            <a:off x="5868304" y="2112734"/>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המלצות למחקר המשך</a:t>
            </a:r>
          </a:p>
        </p:txBody>
      </p:sp>
      <p:graphicFrame>
        <p:nvGraphicFramePr>
          <p:cNvPr id="9" name="Diagram 8">
            <a:extLst>
              <a:ext uri="{FF2B5EF4-FFF2-40B4-BE49-F238E27FC236}">
                <a16:creationId xmlns:a16="http://schemas.microsoft.com/office/drawing/2014/main" id="{55BB595D-B00C-0D05-4813-E9B98684B00A}"/>
              </a:ext>
            </a:extLst>
          </p:cNvPr>
          <p:cNvGraphicFramePr/>
          <p:nvPr>
            <p:extLst>
              <p:ext uri="{D42A27DB-BD31-4B8C-83A1-F6EECF244321}">
                <p14:modId xmlns:p14="http://schemas.microsoft.com/office/powerpoint/2010/main" val="697524461"/>
              </p:ext>
            </p:extLst>
          </p:nvPr>
        </p:nvGraphicFramePr>
        <p:xfrm>
          <a:off x="94886" y="2162978"/>
          <a:ext cx="7319732" cy="4552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3674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0" name="Freeform: Shape 10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picture containing person, sky, outdoor&#10;&#10;Description automatically generated">
            <a:extLst>
              <a:ext uri="{FF2B5EF4-FFF2-40B4-BE49-F238E27FC236}">
                <a16:creationId xmlns:a16="http://schemas.microsoft.com/office/drawing/2014/main" id="{EEE37273-3D77-EFFC-7937-EF324675222E}"/>
              </a:ext>
            </a:extLst>
          </p:cNvPr>
          <p:cNvPicPr>
            <a:picLocks noChangeAspect="1"/>
          </p:cNvPicPr>
          <p:nvPr/>
        </p:nvPicPr>
        <p:blipFill rotWithShape="1">
          <a:blip r:embed="rId2">
            <a:alphaModFix amt="50000"/>
            <a:duotone>
              <a:prstClr val="black"/>
              <a:schemeClr val="accent2">
                <a:tint val="45000"/>
                <a:satMod val="400000"/>
              </a:schemeClr>
            </a:duotone>
            <a:extLst>
              <a:ext uri="{28A0092B-C50C-407E-A947-70E740481C1C}">
                <a14:useLocalDpi xmlns:a14="http://schemas.microsoft.com/office/drawing/2010/main" val="0"/>
              </a:ext>
            </a:extLst>
          </a:blip>
          <a:srcRect l="11858" r="12120" b="-1"/>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042" name="Freeform: Shape 10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4" name="Freeform: Shape 10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clothing, underwear&#10;&#10;Description automatically generated">
            <a:extLst>
              <a:ext uri="{FF2B5EF4-FFF2-40B4-BE49-F238E27FC236}">
                <a16:creationId xmlns:a16="http://schemas.microsoft.com/office/drawing/2014/main" id="{B48284D3-76BA-FC9D-EB8D-4B31D954F0AC}"/>
              </a:ext>
            </a:extLst>
          </p:cNvPr>
          <p:cNvPicPr>
            <a:picLocks noChangeAspect="1"/>
          </p:cNvPicPr>
          <p:nvPr/>
        </p:nvPicPr>
        <p:blipFill rotWithShape="1">
          <a:blip r:embed="rId3">
            <a:extLst>
              <a:ext uri="{28A0092B-C50C-407E-A947-70E740481C1C}">
                <a14:useLocalDpi xmlns:a14="http://schemas.microsoft.com/office/drawing/2010/main" val="0"/>
              </a:ext>
            </a:extLst>
          </a:blip>
          <a:srcRect l="37856" r="6854" b="-1"/>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046" name="Freeform: Shape 10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Subtitle 8">
            <a:extLst>
              <a:ext uri="{FF2B5EF4-FFF2-40B4-BE49-F238E27FC236}">
                <a16:creationId xmlns:a16="http://schemas.microsoft.com/office/drawing/2014/main" id="{3759C62F-7B9B-CAF9-8630-C8EF56713193}"/>
              </a:ext>
            </a:extLst>
          </p:cNvPr>
          <p:cNvSpPr txBox="1">
            <a:spLocks/>
          </p:cNvSpPr>
          <p:nvPr/>
        </p:nvSpPr>
        <p:spPr>
          <a:xfrm>
            <a:off x="4495799" y="3200117"/>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sz="660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rPr>
              <a:t>תודה !</a:t>
            </a:r>
            <a:endParaRPr lang="he-IL" sz="6600"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33138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flipV="1">
            <a:off x="10020299" y="712660"/>
            <a:ext cx="17699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4D41B2F2-78E0-00EE-E6C4-B984F332FD0C}"/>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נספחים</a:t>
            </a:r>
          </a:p>
        </p:txBody>
      </p:sp>
      <p:pic>
        <p:nvPicPr>
          <p:cNvPr id="6" name="Picture 5">
            <a:extLst>
              <a:ext uri="{FF2B5EF4-FFF2-40B4-BE49-F238E27FC236}">
                <a16:creationId xmlns:a16="http://schemas.microsoft.com/office/drawing/2014/main" id="{84AD0862-319E-E6D4-4550-300DB0BCBFCD}"/>
              </a:ext>
            </a:extLst>
          </p:cNvPr>
          <p:cNvPicPr>
            <a:picLocks noChangeAspect="1"/>
          </p:cNvPicPr>
          <p:nvPr/>
        </p:nvPicPr>
        <p:blipFill>
          <a:blip r:embed="rId4"/>
          <a:stretch>
            <a:fillRect/>
          </a:stretch>
        </p:blipFill>
        <p:spPr>
          <a:xfrm>
            <a:off x="4244740" y="1338049"/>
            <a:ext cx="1757050" cy="65173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F2BD378-76A1-1C24-606A-8AC8FD5CBA18}"/>
              </a:ext>
            </a:extLst>
          </p:cNvPr>
          <p:cNvPicPr>
            <a:picLocks noChangeAspect="1"/>
          </p:cNvPicPr>
          <p:nvPr/>
        </p:nvPicPr>
        <p:blipFill>
          <a:blip r:embed="rId5"/>
          <a:stretch>
            <a:fillRect/>
          </a:stretch>
        </p:blipFill>
        <p:spPr>
          <a:xfrm>
            <a:off x="568382" y="1343450"/>
            <a:ext cx="3288294" cy="226960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2A64B89E-1C29-B9B9-7955-C6DAF9875E10}"/>
              </a:ext>
            </a:extLst>
          </p:cNvPr>
          <p:cNvSpPr txBox="1"/>
          <p:nvPr/>
        </p:nvSpPr>
        <p:spPr>
          <a:xfrm>
            <a:off x="6590505" y="1343450"/>
            <a:ext cx="5306634" cy="3416320"/>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1: הפונקציה </a:t>
            </a:r>
            <a:r>
              <a:rPr lang="en-US" altLang="he-IL" sz="2400" dirty="0">
                <a:latin typeface="Calibri Light" panose="020F0302020204030204" pitchFamily="34" charset="0"/>
                <a:cs typeface="Calibri Light" panose="020F0302020204030204" pitchFamily="34" charset="0"/>
              </a:rPr>
              <a:t>logit</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ממפה את המשתנה החזוי </a:t>
            </a:r>
            <a:r>
              <a:rPr lang="he-IL" altLang="he-IL" sz="2400" dirty="0">
                <a:latin typeface="Calibri Light" panose="020F0302020204030204" pitchFamily="34" charset="0"/>
                <a:cs typeface="Calibri Light" panose="020F0302020204030204" pitchFamily="34" charset="0"/>
              </a:rPr>
              <a:t>(</a:t>
            </a:r>
            <a:r>
              <a:rPr lang="en-US" altLang="he-IL" sz="2400" dirty="0">
                <a:latin typeface="Calibri Light" panose="020F0302020204030204" pitchFamily="34" charset="0"/>
                <a:cs typeface="Calibri Light" panose="020F0302020204030204" pitchFamily="34" charset="0"/>
              </a:rPr>
              <a:t> Y</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או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f(x)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כפונקציה סיגמואידית של המשתנה המסביר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2: </a:t>
            </a:r>
          </a:p>
        </p:txBody>
      </p:sp>
      <p:pic>
        <p:nvPicPr>
          <p:cNvPr id="11" name="Picture 10">
            <a:extLst>
              <a:ext uri="{FF2B5EF4-FFF2-40B4-BE49-F238E27FC236}">
                <a16:creationId xmlns:a16="http://schemas.microsoft.com/office/drawing/2014/main" id="{5BE32374-8561-BCEA-05A6-189B5E2533CF}"/>
              </a:ext>
            </a:extLst>
          </p:cNvPr>
          <p:cNvPicPr>
            <a:picLocks noChangeAspect="1"/>
          </p:cNvPicPr>
          <p:nvPr/>
        </p:nvPicPr>
        <p:blipFill>
          <a:blip r:embed="rId6"/>
          <a:stretch>
            <a:fillRect/>
          </a:stretch>
        </p:blipFill>
        <p:spPr>
          <a:xfrm>
            <a:off x="653500" y="4395971"/>
            <a:ext cx="3210373" cy="49536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4B28C685-088B-5EEA-23B9-6062FE3D4609}"/>
              </a:ext>
            </a:extLst>
          </p:cNvPr>
          <p:cNvPicPr>
            <a:picLocks noChangeAspect="1"/>
          </p:cNvPicPr>
          <p:nvPr/>
        </p:nvPicPr>
        <p:blipFill>
          <a:blip r:embed="rId7"/>
          <a:stretch>
            <a:fillRect/>
          </a:stretch>
        </p:blipFill>
        <p:spPr>
          <a:xfrm>
            <a:off x="1225081" y="5159342"/>
            <a:ext cx="2067213" cy="866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353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4">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0" name="Subtitle 8">
            <a:extLst>
              <a:ext uri="{FF2B5EF4-FFF2-40B4-BE49-F238E27FC236}">
                <a16:creationId xmlns:a16="http://schemas.microsoft.com/office/drawing/2014/main" id="{AC0CAD09-A7FD-0EB0-F886-E43FCE6E322E}"/>
              </a:ext>
            </a:extLst>
          </p:cNvPr>
          <p:cNvSpPr txBox="1">
            <a:spLocks/>
          </p:cNvSpPr>
          <p:nvPr/>
        </p:nvSpPr>
        <p:spPr>
          <a:xfrm>
            <a:off x="7841674" y="10065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תכנית</a:t>
            </a:r>
          </a:p>
        </p:txBody>
      </p:sp>
      <p:sp>
        <p:nvSpPr>
          <p:cNvPr id="11" name="Rectangle 10">
            <a:extLst>
              <a:ext uri="{FF2B5EF4-FFF2-40B4-BE49-F238E27FC236}">
                <a16:creationId xmlns:a16="http://schemas.microsoft.com/office/drawing/2014/main" id="{A310BC2B-8AEB-E960-3DCE-45DF18856E97}"/>
              </a:ext>
            </a:extLst>
          </p:cNvPr>
          <p:cNvSpPr/>
          <p:nvPr/>
        </p:nvSpPr>
        <p:spPr>
          <a:xfrm>
            <a:off x="10784114" y="539498"/>
            <a:ext cx="100610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1137E110-158C-58E7-14D4-613ACAC76A7F}"/>
              </a:ext>
            </a:extLst>
          </p:cNvPr>
          <p:cNvSpPr txBox="1"/>
          <p:nvPr/>
        </p:nvSpPr>
        <p:spPr>
          <a:xfrm>
            <a:off x="1898073" y="1060339"/>
            <a:ext cx="9892145" cy="4737322"/>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שאלת המחקר</a:t>
            </a: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מאפייני המשתנים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תיאור המודלים שנבחרו והתוצאות</a:t>
            </a:r>
            <a:endParaRPr lang="he-IL"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בעיות בהן ניתקלנו</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המלצות למחקר המשך</a:t>
            </a:r>
          </a:p>
        </p:txBody>
      </p:sp>
    </p:spTree>
    <p:extLst>
      <p:ext uri="{BB962C8B-B14F-4D97-AF65-F5344CB8AC3E}">
        <p14:creationId xmlns:p14="http://schemas.microsoft.com/office/powerpoint/2010/main" val="3507137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61552" y="120531"/>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שאלת המחקר</a:t>
            </a:r>
          </a:p>
        </p:txBody>
      </p:sp>
      <p:sp>
        <p:nvSpPr>
          <p:cNvPr id="5" name="Rectangle 4">
            <a:extLst>
              <a:ext uri="{FF2B5EF4-FFF2-40B4-BE49-F238E27FC236}">
                <a16:creationId xmlns:a16="http://schemas.microsoft.com/office/drawing/2014/main" id="{0A53DEE7-4A6E-2E3B-369E-D0B453C11D02}"/>
              </a:ext>
            </a:extLst>
          </p:cNvPr>
          <p:cNvSpPr/>
          <p:nvPr/>
        </p:nvSpPr>
        <p:spPr>
          <a:xfrm>
            <a:off x="8963891" y="532577"/>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78672FBA-F0B7-F4F8-6719-F47636E125C5}"/>
              </a:ext>
            </a:extLst>
          </p:cNvPr>
          <p:cNvSpPr txBox="1"/>
          <p:nvPr/>
        </p:nvSpPr>
        <p:spPr>
          <a:xfrm>
            <a:off x="1230157" y="1407857"/>
            <a:ext cx="10579941" cy="589072"/>
          </a:xfrm>
          <a:prstGeom prst="rect">
            <a:avLst/>
          </a:prstGeom>
          <a:noFill/>
        </p:spPr>
        <p:txBody>
          <a:bodyPr wrap="square">
            <a:spAutoFit/>
          </a:bodyPr>
          <a:lstStyle/>
          <a:p>
            <a:pPr algn="ctr" rtl="1" fontAlgn="base">
              <a:lnSpc>
                <a:spcPct val="150000"/>
              </a:lnSpc>
              <a:spcBef>
                <a:spcPts val="0"/>
              </a:spcBef>
              <a:spcAft>
                <a:spcPts val="0"/>
              </a:spcAft>
            </a:pPr>
            <a:r>
              <a:rPr lang="he-IL" sz="24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2400" i="0" u="none" strike="noStrike" dirty="0">
              <a:effectLst/>
              <a:latin typeface="Calibri Light" panose="020F0302020204030204" pitchFamily="34" charset="0"/>
              <a:cs typeface="Calibri Light" panose="020F0302020204030204" pitchFamily="34" charset="0"/>
            </a:endParaRPr>
          </a:p>
        </p:txBody>
      </p:sp>
      <p:graphicFrame>
        <p:nvGraphicFramePr>
          <p:cNvPr id="2" name="Diagram 1">
            <a:extLst>
              <a:ext uri="{FF2B5EF4-FFF2-40B4-BE49-F238E27FC236}">
                <a16:creationId xmlns:a16="http://schemas.microsoft.com/office/drawing/2014/main" id="{E1391F1B-9C94-05D2-3242-F6F12649B00C}"/>
              </a:ext>
            </a:extLst>
          </p:cNvPr>
          <p:cNvGraphicFramePr/>
          <p:nvPr>
            <p:extLst>
              <p:ext uri="{D42A27DB-BD31-4B8C-83A1-F6EECF244321}">
                <p14:modId xmlns:p14="http://schemas.microsoft.com/office/powerpoint/2010/main" val="790689214"/>
              </p:ext>
            </p:extLst>
          </p:nvPr>
        </p:nvGraphicFramePr>
        <p:xfrm>
          <a:off x="1355316" y="2663870"/>
          <a:ext cx="10329622" cy="3527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116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Subtitle 8">
            <a:extLst>
              <a:ext uri="{FF2B5EF4-FFF2-40B4-BE49-F238E27FC236}">
                <a16:creationId xmlns:a16="http://schemas.microsoft.com/office/drawing/2014/main" id="{94B850A6-E7A8-35CD-F48F-B62EE4832880}"/>
              </a:ext>
            </a:extLst>
          </p:cNvPr>
          <p:cNvSpPr>
            <a:spLocks noGrp="1"/>
          </p:cNvSpPr>
          <p:nvPr>
            <p:ph type="subTitle" idx="1"/>
          </p:nvPr>
        </p:nvSpPr>
        <p:spPr>
          <a:xfrm>
            <a:off x="7938655" y="116911"/>
            <a:ext cx="3851564" cy="422571"/>
          </a:xfrm>
        </p:spPr>
        <p:txBody>
          <a:bodyPr>
            <a:noAutofit/>
          </a:bodyPr>
          <a:lstStyle/>
          <a:p>
            <a:pPr algn="r"/>
            <a:r>
              <a:rPr lang="he-IL" sz="2800" dirty="0">
                <a:latin typeface="Calibri Light" panose="020F0302020204030204" pitchFamily="34" charset="0"/>
                <a:ea typeface="+mj-ea"/>
                <a:cs typeface="Calibri Light" panose="020F0302020204030204" pitchFamily="34" charset="0"/>
              </a:rPr>
              <a:t>עיבוד הנתונים</a:t>
            </a:r>
          </a:p>
        </p:txBody>
      </p:sp>
      <p:sp>
        <p:nvSpPr>
          <p:cNvPr id="12" name="Rectangle 11">
            <a:extLst>
              <a:ext uri="{FF2B5EF4-FFF2-40B4-BE49-F238E27FC236}">
                <a16:creationId xmlns:a16="http://schemas.microsoft.com/office/drawing/2014/main" id="{1FC8FE52-F7B6-39B1-20CF-D415C6DA6EB2}"/>
              </a:ext>
            </a:extLst>
          </p:cNvPr>
          <p:cNvSpPr/>
          <p:nvPr/>
        </p:nvSpPr>
        <p:spPr>
          <a:xfrm>
            <a:off x="9782629" y="516622"/>
            <a:ext cx="200759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3" name="Diagram 2">
            <a:extLst>
              <a:ext uri="{FF2B5EF4-FFF2-40B4-BE49-F238E27FC236}">
                <a16:creationId xmlns:a16="http://schemas.microsoft.com/office/drawing/2014/main" id="{C56880D4-C41E-244D-31BF-363A4A88D6AB}"/>
              </a:ext>
            </a:extLst>
          </p:cNvPr>
          <p:cNvGraphicFramePr/>
          <p:nvPr>
            <p:extLst>
              <p:ext uri="{D42A27DB-BD31-4B8C-83A1-F6EECF244321}">
                <p14:modId xmlns:p14="http://schemas.microsoft.com/office/powerpoint/2010/main" val="1245827578"/>
              </p:ext>
            </p:extLst>
          </p:nvPr>
        </p:nvGraphicFramePr>
        <p:xfrm>
          <a:off x="361950" y="730300"/>
          <a:ext cx="11428269" cy="58736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260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5" name="Rectangle 4">
            <a:extLst>
              <a:ext uri="{FF2B5EF4-FFF2-40B4-BE49-F238E27FC236}">
                <a16:creationId xmlns:a16="http://schemas.microsoft.com/office/drawing/2014/main" id="{E62BD421-DE26-EE30-1107-BA2FE6C70AB6}"/>
              </a:ext>
            </a:extLst>
          </p:cNvPr>
          <p:cNvSpPr/>
          <p:nvPr/>
        </p:nvSpPr>
        <p:spPr>
          <a:xfrm flipV="1">
            <a:off x="7219121" y="479425"/>
            <a:ext cx="4571098" cy="4934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D61A3877-57BD-3FD6-73D0-E6F5B2BAB6A1}"/>
              </a:ext>
            </a:extLst>
          </p:cNvPr>
          <p:cNvSpPr txBox="1">
            <a:spLocks/>
          </p:cNvSpPr>
          <p:nvPr/>
        </p:nvSpPr>
        <p:spPr>
          <a:xfrm>
            <a:off x="5943600" y="71000"/>
            <a:ext cx="5846619"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ניתוח סטטיסטי ראשוני- </a:t>
            </a:r>
            <a:r>
              <a:rPr lang="he-IL" dirty="0">
                <a:highlight>
                  <a:srgbClr val="FFFF00"/>
                </a:highlight>
                <a:latin typeface="Calibri Light" panose="020F0302020204030204" pitchFamily="34" charset="0"/>
                <a:ea typeface="+mj-ea"/>
                <a:cs typeface="Calibri Light" panose="020F0302020204030204" pitchFamily="34" charset="0"/>
              </a:rPr>
              <a:t>חסר....</a:t>
            </a:r>
          </a:p>
        </p:txBody>
      </p:sp>
      <p:graphicFrame>
        <p:nvGraphicFramePr>
          <p:cNvPr id="7" name="Table 6">
            <a:extLst>
              <a:ext uri="{FF2B5EF4-FFF2-40B4-BE49-F238E27FC236}">
                <a16:creationId xmlns:a16="http://schemas.microsoft.com/office/drawing/2014/main" id="{C3447A0B-3685-7052-A166-436FC8B0ED7C}"/>
              </a:ext>
            </a:extLst>
          </p:cNvPr>
          <p:cNvGraphicFramePr>
            <a:graphicFrameLocks noGrp="1"/>
          </p:cNvGraphicFramePr>
          <p:nvPr>
            <p:extLst>
              <p:ext uri="{D42A27DB-BD31-4B8C-83A1-F6EECF244321}">
                <p14:modId xmlns:p14="http://schemas.microsoft.com/office/powerpoint/2010/main" val="696889576"/>
              </p:ext>
            </p:extLst>
          </p:nvPr>
        </p:nvGraphicFramePr>
        <p:xfrm>
          <a:off x="401780" y="1159441"/>
          <a:ext cx="4882642" cy="2432050"/>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1236520">
                  <a:extLst>
                    <a:ext uri="{9D8B030D-6E8A-4147-A177-3AD203B41FA5}">
                      <a16:colId xmlns:a16="http://schemas.microsoft.com/office/drawing/2014/main" val="694928811"/>
                    </a:ext>
                  </a:extLst>
                </a:gridCol>
                <a:gridCol w="1847850">
                  <a:extLst>
                    <a:ext uri="{9D8B030D-6E8A-4147-A177-3AD203B41FA5}">
                      <a16:colId xmlns:a16="http://schemas.microsoft.com/office/drawing/2014/main" val="3035277709"/>
                    </a:ext>
                  </a:extLst>
                </a:gridCol>
                <a:gridCol w="1798272">
                  <a:extLst>
                    <a:ext uri="{9D8B030D-6E8A-4147-A177-3AD203B41FA5}">
                      <a16:colId xmlns:a16="http://schemas.microsoft.com/office/drawing/2014/main" val="2707887154"/>
                    </a:ext>
                  </a:extLst>
                </a:gridCol>
              </a:tblGrid>
              <a:tr h="928446">
                <a:tc>
                  <a:txBody>
                    <a:bodyPr/>
                    <a:lstStyle/>
                    <a:p>
                      <a:pPr marL="0" marR="0" algn="ctr" rtl="0">
                        <a:lnSpc>
                          <a:spcPct val="107000"/>
                        </a:lnSpc>
                        <a:spcBef>
                          <a:spcPts val="0"/>
                        </a:spcBef>
                        <a:spcAft>
                          <a:spcPts val="0"/>
                        </a:spcAft>
                      </a:pPr>
                      <a:r>
                        <a:rPr lang="en-US" sz="2200" b="0" kern="100" dirty="0">
                          <a:effectLst/>
                          <a:latin typeface="+mj-lt"/>
                        </a:rPr>
                        <a:t>Group</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First-year </a:t>
                      </a:r>
                      <a:br>
                        <a:rPr lang="en-US" sz="2200" b="0" kern="100" dirty="0">
                          <a:effectLst/>
                          <a:latin typeface="+mj-lt"/>
                        </a:rPr>
                      </a:br>
                      <a:r>
                        <a:rPr lang="en-US" sz="2200" b="0" kern="100" dirty="0">
                          <a:effectLst/>
                          <a:latin typeface="+mj-lt"/>
                        </a:rPr>
                        <a:t>sickness rate</a:t>
                      </a:r>
                      <a:endParaRPr lang="he-IL" sz="2200" b="0" kern="100" dirty="0">
                        <a:effectLst/>
                        <a:latin typeface="+mj-lt"/>
                      </a:endParaRPr>
                    </a:p>
                    <a:p>
                      <a:pPr marL="0" marR="0" algn="ctr" rtl="0">
                        <a:lnSpc>
                          <a:spcPct val="107000"/>
                        </a:lnSpc>
                        <a:spcBef>
                          <a:spcPts val="0"/>
                        </a:spcBef>
                        <a:spcAft>
                          <a:spcPts val="0"/>
                        </a:spcAft>
                      </a:pPr>
                      <a:r>
                        <a:rPr lang="en-US" sz="2200" b="0" kern="100" dirty="0">
                          <a:effectLst/>
                          <a:latin typeface="+mj-lt"/>
                        </a:rPr>
                        <a:t> (%)</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Second-year </a:t>
                      </a:r>
                      <a:br>
                        <a:rPr lang="en-US" sz="2200" b="0" kern="100" dirty="0">
                          <a:effectLst/>
                          <a:latin typeface="+mj-lt"/>
                        </a:rPr>
                      </a:br>
                      <a:r>
                        <a:rPr lang="en-US" sz="2200" b="0" kern="100" dirty="0">
                          <a:effectLst/>
                          <a:latin typeface="+mj-lt"/>
                        </a:rPr>
                        <a:t>sickness rate</a:t>
                      </a:r>
                      <a:endParaRPr lang="he-IL" sz="2200" b="0" kern="100" dirty="0">
                        <a:effectLst/>
                        <a:latin typeface="+mj-lt"/>
                      </a:endParaRPr>
                    </a:p>
                    <a:p>
                      <a:pPr marL="0" marR="0" algn="ctr" rtl="0">
                        <a:lnSpc>
                          <a:spcPct val="107000"/>
                        </a:lnSpc>
                        <a:spcBef>
                          <a:spcPts val="0"/>
                        </a:spcBef>
                        <a:spcAft>
                          <a:spcPts val="0"/>
                        </a:spcAft>
                      </a:pPr>
                      <a:r>
                        <a:rPr lang="en-US" sz="2200" b="0" kern="100" dirty="0">
                          <a:effectLst/>
                          <a:latin typeface="+mj-lt"/>
                        </a:rPr>
                        <a:t> (%)</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009120744"/>
                  </a:ext>
                </a:extLst>
              </a:tr>
              <a:tr h="335278">
                <a:tc>
                  <a:txBody>
                    <a:bodyPr/>
                    <a:lstStyle/>
                    <a:p>
                      <a:pPr marL="0" marR="0" algn="ctr" rtl="0">
                        <a:lnSpc>
                          <a:spcPct val="107000"/>
                        </a:lnSpc>
                        <a:spcBef>
                          <a:spcPts val="0"/>
                        </a:spcBef>
                        <a:spcAft>
                          <a:spcPts val="0"/>
                        </a:spcAft>
                      </a:pPr>
                      <a:r>
                        <a:rPr lang="en-US" sz="2200" b="0" kern="100" dirty="0">
                          <a:effectLst/>
                          <a:latin typeface="+mj-lt"/>
                        </a:rPr>
                        <a:t>1</a:t>
                      </a:r>
                      <a:r>
                        <a:rPr lang="he-IL" sz="2200" b="0" kern="100" dirty="0">
                          <a:effectLst/>
                          <a:latin typeface="+mj-lt"/>
                        </a:rPr>
                        <a:t> </a:t>
                      </a:r>
                      <a:r>
                        <a:rPr lang="en-US" sz="2200" b="0" kern="100" dirty="0">
                          <a:effectLst/>
                          <a:latin typeface="+mj-lt"/>
                        </a:rPr>
                        <a:t>n=217</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77</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52</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04544607"/>
                  </a:ext>
                </a:extLst>
              </a:tr>
              <a:tr h="335278">
                <a:tc>
                  <a:txBody>
                    <a:bodyPr/>
                    <a:lstStyle/>
                    <a:p>
                      <a:pPr marL="0" marR="0" algn="ctr" rtl="0">
                        <a:lnSpc>
                          <a:spcPct val="107000"/>
                        </a:lnSpc>
                        <a:spcBef>
                          <a:spcPts val="0"/>
                        </a:spcBef>
                        <a:spcAft>
                          <a:spcPts val="0"/>
                        </a:spcAft>
                      </a:pPr>
                      <a:r>
                        <a:rPr lang="en-US" sz="2200" b="0" kern="100" dirty="0">
                          <a:effectLst/>
                          <a:latin typeface="+mj-lt"/>
                        </a:rPr>
                        <a:t>2 n=773</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56</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59</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545208140"/>
                  </a:ext>
                </a:extLst>
              </a:tr>
              <a:tr h="335278">
                <a:tc>
                  <a:txBody>
                    <a:bodyPr/>
                    <a:lstStyle/>
                    <a:p>
                      <a:pPr marL="0" marR="0" algn="ctr" rtl="0">
                        <a:lnSpc>
                          <a:spcPct val="107000"/>
                        </a:lnSpc>
                        <a:spcBef>
                          <a:spcPts val="0"/>
                        </a:spcBef>
                        <a:spcAft>
                          <a:spcPts val="0"/>
                        </a:spcAft>
                      </a:pPr>
                      <a:r>
                        <a:rPr lang="en-US" sz="2200" b="0" kern="100" dirty="0">
                          <a:effectLst/>
                          <a:latin typeface="+mj-lt"/>
                        </a:rPr>
                        <a:t>3 n=628</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71</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68</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99792934"/>
                  </a:ext>
                </a:extLst>
              </a:tr>
              <a:tr h="335278">
                <a:tc>
                  <a:txBody>
                    <a:bodyPr/>
                    <a:lstStyle/>
                    <a:p>
                      <a:pPr marL="0" marR="0" algn="ctr" rtl="0">
                        <a:lnSpc>
                          <a:spcPct val="107000"/>
                        </a:lnSpc>
                        <a:spcBef>
                          <a:spcPts val="0"/>
                        </a:spcBef>
                        <a:spcAft>
                          <a:spcPts val="0"/>
                        </a:spcAft>
                      </a:pPr>
                      <a:r>
                        <a:rPr lang="en-US" sz="2200" b="0" kern="100" dirty="0">
                          <a:effectLst/>
                          <a:latin typeface="+mj-lt"/>
                        </a:rPr>
                        <a:t>4 n=200</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78</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68</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790511498"/>
                  </a:ext>
                </a:extLst>
              </a:tr>
            </a:tbl>
          </a:graphicData>
        </a:graphic>
      </p:graphicFrame>
    </p:spTree>
    <p:extLst>
      <p:ext uri="{BB962C8B-B14F-4D97-AF65-F5344CB8AC3E}">
        <p14:creationId xmlns:p14="http://schemas.microsoft.com/office/powerpoint/2010/main" val="892259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grpSp>
        <p:nvGrpSpPr>
          <p:cNvPr id="68" name="Group 67">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69" name="Freeform: Shape 68">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5" name="Freeform: Shape 74">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E53D46C5-8DE3-DE29-E535-8248AA659B55}"/>
              </a:ext>
            </a:extLst>
          </p:cNvPr>
          <p:cNvSpPr/>
          <p:nvPr/>
        </p:nvSpPr>
        <p:spPr>
          <a:xfrm>
            <a:off x="9601200" y="415417"/>
            <a:ext cx="237550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6204873" y="1938"/>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מאפייני המשתנים</a:t>
            </a:r>
          </a:p>
        </p:txBody>
      </p:sp>
      <p:graphicFrame>
        <p:nvGraphicFramePr>
          <p:cNvPr id="2" name="Diagram 1">
            <a:extLst>
              <a:ext uri="{FF2B5EF4-FFF2-40B4-BE49-F238E27FC236}">
                <a16:creationId xmlns:a16="http://schemas.microsoft.com/office/drawing/2014/main" id="{E0F7CA06-C516-83E6-3B39-9CAFE8DCCD26}"/>
              </a:ext>
            </a:extLst>
          </p:cNvPr>
          <p:cNvGraphicFramePr/>
          <p:nvPr>
            <p:extLst>
              <p:ext uri="{D42A27DB-BD31-4B8C-83A1-F6EECF244321}">
                <p14:modId xmlns:p14="http://schemas.microsoft.com/office/powerpoint/2010/main" val="2479922888"/>
              </p:ext>
            </p:extLst>
          </p:nvPr>
        </p:nvGraphicFramePr>
        <p:xfrm>
          <a:off x="342668" y="389666"/>
          <a:ext cx="11630447" cy="34141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Group 10">
            <a:extLst>
              <a:ext uri="{FF2B5EF4-FFF2-40B4-BE49-F238E27FC236}">
                <a16:creationId xmlns:a16="http://schemas.microsoft.com/office/drawing/2014/main" id="{A35B70A0-6DEB-87C8-D913-38607FEF2A2F}"/>
              </a:ext>
            </a:extLst>
          </p:cNvPr>
          <p:cNvGrpSpPr/>
          <p:nvPr/>
        </p:nvGrpSpPr>
        <p:grpSpPr>
          <a:xfrm>
            <a:off x="342668" y="3884500"/>
            <a:ext cx="11188317" cy="2971562"/>
            <a:chOff x="361269" y="4051485"/>
            <a:chExt cx="11188317" cy="2971562"/>
          </a:xfrm>
        </p:grpSpPr>
        <p:grpSp>
          <p:nvGrpSpPr>
            <p:cNvPr id="8" name="Group 7">
              <a:extLst>
                <a:ext uri="{FF2B5EF4-FFF2-40B4-BE49-F238E27FC236}">
                  <a16:creationId xmlns:a16="http://schemas.microsoft.com/office/drawing/2014/main" id="{90899A55-5C36-D294-3C47-2F4A1F48319A}"/>
                </a:ext>
              </a:extLst>
            </p:cNvPr>
            <p:cNvGrpSpPr/>
            <p:nvPr/>
          </p:nvGrpSpPr>
          <p:grpSpPr>
            <a:xfrm>
              <a:off x="6096000" y="4058399"/>
              <a:ext cx="5453586" cy="2964648"/>
              <a:chOff x="6439038" y="4168544"/>
              <a:chExt cx="5453586" cy="2820268"/>
            </a:xfrm>
          </p:grpSpPr>
          <p:sp>
            <p:nvSpPr>
              <p:cNvPr id="4" name="TextBox 3">
                <a:extLst>
                  <a:ext uri="{FF2B5EF4-FFF2-40B4-BE49-F238E27FC236}">
                    <a16:creationId xmlns:a16="http://schemas.microsoft.com/office/drawing/2014/main" id="{27A0AA46-EB63-6049-3D0A-655C3ACDD324}"/>
                  </a:ext>
                </a:extLst>
              </p:cNvPr>
              <p:cNvSpPr txBox="1"/>
              <p:nvPr/>
            </p:nvSpPr>
            <p:spPr>
              <a:xfrm>
                <a:off x="6439038" y="4646510"/>
                <a:ext cx="5453586" cy="2342302"/>
              </a:xfrm>
              <a:prstGeom prst="rect">
                <a:avLst/>
              </a:prstGeom>
              <a:noFill/>
            </p:spPr>
            <p:txBody>
              <a:bodyPr wrap="square" numCol="2" rtlCol="1">
                <a:spAutoFit/>
              </a:bodyPr>
              <a:lstStyle/>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קבוצה סוציו אקונומית</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סוג היריון</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מחלות אוטופיות אצל האם</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מחלות אוטופיות אצל האב</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שנת הלידה של האם</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השכלת האם</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מספר הילדים</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קבוצת הלידה של התינוק</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מין</a:t>
                </a:r>
              </a:p>
              <a:p>
                <a:pPr algn="r" rtl="1"/>
                <a:endParaRPr lang="he-IL" sz="2200" dirty="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11B8C31B-ACA4-A129-C175-0D7758CF95C4}"/>
                  </a:ext>
                </a:extLst>
              </p:cNvPr>
              <p:cNvSpPr txBox="1"/>
              <p:nvPr/>
            </p:nvSpPr>
            <p:spPr>
              <a:xfrm>
                <a:off x="6439038" y="4168544"/>
                <a:ext cx="5453586" cy="409903"/>
              </a:xfrm>
              <a:prstGeom prst="rect">
                <a:avLst/>
              </a:prstGeom>
              <a:noFill/>
            </p:spPr>
            <p:txBody>
              <a:bodyPr wrap="square" numCol="2" rtlCol="1">
                <a:spAutoFit/>
              </a:bodyPr>
              <a:lstStyle/>
              <a:p>
                <a:pPr algn="r" rtl="1"/>
                <a:r>
                  <a:rPr lang="he-IL" sz="2200" b="1" dirty="0">
                    <a:latin typeface="Calibri Light" panose="020F0302020204030204" pitchFamily="34" charset="0"/>
                    <a:cs typeface="Calibri Light" panose="020F0302020204030204" pitchFamily="34" charset="0"/>
                  </a:rPr>
                  <a:t>שנה ראשונה:</a:t>
                </a:r>
              </a:p>
            </p:txBody>
          </p:sp>
        </p:grpSp>
        <p:grpSp>
          <p:nvGrpSpPr>
            <p:cNvPr id="10" name="Group 9">
              <a:extLst>
                <a:ext uri="{FF2B5EF4-FFF2-40B4-BE49-F238E27FC236}">
                  <a16:creationId xmlns:a16="http://schemas.microsoft.com/office/drawing/2014/main" id="{EC638138-E170-1EBE-DEAE-DD6DB6F7CDD9}"/>
                </a:ext>
              </a:extLst>
            </p:cNvPr>
            <p:cNvGrpSpPr/>
            <p:nvPr/>
          </p:nvGrpSpPr>
          <p:grpSpPr>
            <a:xfrm>
              <a:off x="361269" y="4051485"/>
              <a:ext cx="5455708" cy="2351497"/>
              <a:chOff x="704307" y="4161632"/>
              <a:chExt cx="5455708" cy="1936090"/>
            </a:xfrm>
          </p:grpSpPr>
          <p:sp>
            <p:nvSpPr>
              <p:cNvPr id="6" name="TextBox 5">
                <a:extLst>
                  <a:ext uri="{FF2B5EF4-FFF2-40B4-BE49-F238E27FC236}">
                    <a16:creationId xmlns:a16="http://schemas.microsoft.com/office/drawing/2014/main" id="{183EBCFC-8137-E41D-EDAE-ADBB2716A21C}"/>
                  </a:ext>
                </a:extLst>
              </p:cNvPr>
              <p:cNvSpPr txBox="1"/>
              <p:nvPr/>
            </p:nvSpPr>
            <p:spPr>
              <a:xfrm>
                <a:off x="704307" y="4627968"/>
                <a:ext cx="5453586" cy="1469754"/>
              </a:xfrm>
              <a:prstGeom prst="rect">
                <a:avLst/>
              </a:prstGeom>
              <a:noFill/>
            </p:spPr>
            <p:txBody>
              <a:bodyPr wrap="square" numCol="1" rtlCol="1">
                <a:spAutoFit/>
              </a:bodyPr>
              <a:lstStyle/>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כמו בשנה הראשונה ונוספו 2 משתנים נוספים:</a:t>
                </a:r>
              </a:p>
              <a:p>
                <a:pPr marL="285750" indent="-285750" algn="r" rtl="1">
                  <a:buFont typeface="Arial" panose="020B0604020202020204" pitchFamily="34" charset="0"/>
                  <a:buChar char="•"/>
                </a:pPr>
                <a:r>
                  <a:rPr lang="he-IL" sz="2200" dirty="0">
                    <a:solidFill>
                      <a:schemeClr val="accent2"/>
                    </a:solidFill>
                    <a:latin typeface="Calibri Light" panose="020F0302020204030204" pitchFamily="34" charset="0"/>
                    <a:cs typeface="Calibri Light" panose="020F0302020204030204" pitchFamily="34" charset="0"/>
                  </a:rPr>
                  <a:t>חיסון לאחר שנה</a:t>
                </a:r>
              </a:p>
              <a:p>
                <a:pPr marL="285750" indent="-285750" algn="r" rtl="1">
                  <a:buFont typeface="Arial" panose="020B0604020202020204" pitchFamily="34" charset="0"/>
                  <a:buChar char="•"/>
                </a:pPr>
                <a:r>
                  <a:rPr lang="he-IL" sz="2200" dirty="0">
                    <a:solidFill>
                      <a:schemeClr val="accent2"/>
                    </a:solidFill>
                    <a:latin typeface="Calibri Light" panose="020F0302020204030204" pitchFamily="34" charset="0"/>
                    <a:cs typeface="Calibri Light" panose="020F0302020204030204" pitchFamily="34" charset="0"/>
                  </a:rPr>
                  <a:t>סוג ההנקה בשנה הראשונה</a:t>
                </a:r>
              </a:p>
              <a:p>
                <a:pPr algn="r" rtl="1"/>
                <a:endParaRPr lang="he-IL" sz="2200" dirty="0">
                  <a:latin typeface="Calibri Light" panose="020F0302020204030204" pitchFamily="34" charset="0"/>
                  <a:cs typeface="Calibri Light" panose="020F0302020204030204" pitchFamily="34" charset="0"/>
                </a:endParaRPr>
              </a:p>
              <a:p>
                <a:pPr marL="285750" indent="-285750" algn="r" rtl="1">
                  <a:buFont typeface="Arial" panose="020B0604020202020204" pitchFamily="34" charset="0"/>
                  <a:buChar char="•"/>
                </a:pPr>
                <a:endParaRPr lang="he-IL" sz="2200" dirty="0">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B109D49-1525-F3AE-1AB4-802A42054507}"/>
                  </a:ext>
                </a:extLst>
              </p:cNvPr>
              <p:cNvSpPr txBox="1"/>
              <p:nvPr/>
            </p:nvSpPr>
            <p:spPr>
              <a:xfrm>
                <a:off x="706429" y="4161632"/>
                <a:ext cx="5453586" cy="354768"/>
              </a:xfrm>
              <a:prstGeom prst="rect">
                <a:avLst/>
              </a:prstGeom>
              <a:noFill/>
            </p:spPr>
            <p:txBody>
              <a:bodyPr wrap="square" numCol="2" rtlCol="1">
                <a:spAutoFit/>
              </a:bodyPr>
              <a:lstStyle/>
              <a:p>
                <a:pPr algn="r" rtl="1"/>
                <a:r>
                  <a:rPr lang="he-IL" sz="2200" b="1" dirty="0">
                    <a:latin typeface="Calibri Light" panose="020F0302020204030204" pitchFamily="34" charset="0"/>
                    <a:cs typeface="Calibri Light" panose="020F0302020204030204" pitchFamily="34" charset="0"/>
                  </a:rPr>
                  <a:t>שנה שניה:</a:t>
                </a:r>
              </a:p>
            </p:txBody>
          </p:sp>
        </p:grpSp>
      </p:grpSp>
    </p:spTree>
    <p:extLst>
      <p:ext uri="{BB962C8B-B14F-4D97-AF65-F5344CB8AC3E}">
        <p14:creationId xmlns:p14="http://schemas.microsoft.com/office/powerpoint/2010/main" val="4081833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096000" y="601905"/>
            <a:ext cx="56942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B59E1E65-EB3C-E410-AC6B-D09D50840D41}"/>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המודלים הראשון שנבחר- רגרסייה לוגיסטית </a:t>
            </a:r>
          </a:p>
        </p:txBody>
      </p:sp>
      <p:sp>
        <p:nvSpPr>
          <p:cNvPr id="4" name="Rectangle 1">
            <a:extLst>
              <a:ext uri="{FF2B5EF4-FFF2-40B4-BE49-F238E27FC236}">
                <a16:creationId xmlns:a16="http://schemas.microsoft.com/office/drawing/2014/main" id="{DB0D8687-E308-FCA8-28E0-F0DDEE281FF8}"/>
              </a:ext>
            </a:extLst>
          </p:cNvPr>
          <p:cNvSpPr>
            <a:spLocks noChangeArrowheads="1"/>
          </p:cNvSpPr>
          <p:nvPr/>
        </p:nvSpPr>
        <p:spPr bwMode="auto">
          <a:xfrm>
            <a:off x="341629" y="1069364"/>
            <a:ext cx="11448590" cy="3658064"/>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4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רגרסיה לוגיסטית חוקרת כיצד משתנים בלתי תלויים משפיעים על משתנה תלוי אחד על ידי הסתכלות על ערכי נתונים היסטוריים.</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המודל הסטטיסטי משתמש בפונקציה הלוגיסטית</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כמשוואה לינארית בין המשתנה המוסבר למשתנים המסבירים המחזירה ערכים ל-0 או 1 וכך ניתן לסווג לחולה/ לא חולה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hlinkClick r:id="rId4" action="ppaction://hlinksldjump"/>
              </a:rPr>
              <a:t>נספח 1</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endParaRPr lang="he-IL" altLang="he-IL" sz="24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ניתן לייצג את הפונקציה הלוגיסטית בתור סיכויי </a:t>
            </a:r>
            <a:r>
              <a:rPr lang="en-US" altLang="he-IL" sz="2400" dirty="0">
                <a:latin typeface="Calibri Light" panose="020F0302020204030204" pitchFamily="34" charset="0"/>
                <a:cs typeface="Calibri Light" panose="020F0302020204030204" pitchFamily="34" charset="0"/>
              </a:rPr>
              <a:t>Log-Odds-Ratio</a:t>
            </a:r>
            <a:r>
              <a:rPr lang="he-IL" altLang="he-IL" sz="2400" dirty="0">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79155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5820229" y="573429"/>
            <a:ext cx="5899807" cy="6450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ראשונה ושניה</a:t>
            </a:r>
          </a:p>
        </p:txBody>
      </p:sp>
      <p:sp>
        <p:nvSpPr>
          <p:cNvPr id="3" name="Rectangle 1">
            <a:extLst>
              <a:ext uri="{FF2B5EF4-FFF2-40B4-BE49-F238E27FC236}">
                <a16:creationId xmlns:a16="http://schemas.microsoft.com/office/drawing/2014/main" id="{2AF758D3-3E9A-E9D1-7A63-DBE17890CCB1}"/>
              </a:ext>
            </a:extLst>
          </p:cNvPr>
          <p:cNvSpPr>
            <a:spLocks noChangeArrowheads="1"/>
          </p:cNvSpPr>
          <p:nvPr/>
        </p:nvSpPr>
        <p:spPr bwMode="auto">
          <a:xfrm>
            <a:off x="773857" y="3277351"/>
            <a:ext cx="11036240" cy="30329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טבלאות עם המקדם וסימון בצהוב של משתנים מובהקים</a:t>
            </a: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42118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5805714" y="573429"/>
            <a:ext cx="5914322" cy="6450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ראשונה ושניה</a:t>
            </a:r>
          </a:p>
        </p:txBody>
      </p:sp>
      <p:sp>
        <p:nvSpPr>
          <p:cNvPr id="3" name="Rectangle 1">
            <a:extLst>
              <a:ext uri="{FF2B5EF4-FFF2-40B4-BE49-F238E27FC236}">
                <a16:creationId xmlns:a16="http://schemas.microsoft.com/office/drawing/2014/main" id="{3254D985-C629-914F-98BA-8838B2BB6263}"/>
              </a:ext>
            </a:extLst>
          </p:cNvPr>
          <p:cNvSpPr>
            <a:spLocks noChangeArrowheads="1"/>
          </p:cNvSpPr>
          <p:nvPr/>
        </p:nvSpPr>
        <p:spPr bwMode="auto">
          <a:xfrm>
            <a:off x="773857" y="3277351"/>
            <a:ext cx="11036240" cy="30329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גרפים- פרדיקציה שנה א וב</a:t>
            </a: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8921993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71573</TotalTime>
  <Words>1350</Words>
  <Application>Microsoft Office PowerPoint</Application>
  <PresentationFormat>Widescreen</PresentationFormat>
  <Paragraphs>203</Paragraphs>
  <Slides>19</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Meiryo</vt:lpstr>
      <vt:lpstr>Arial</vt:lpstr>
      <vt:lpstr>Calibri</vt:lpstr>
      <vt:lpstr>Calibri Light</vt:lpstr>
      <vt:lpstr>Office Theme</vt:lpstr>
      <vt:lpstr>"הזדמנות הזהב"-  בחינת הקשר בין תיאוריית ההיגיינה לבין הסיכוי למחלות אוטופיות בילודים</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Merav Pervil</dc:creator>
  <cp:lastModifiedBy>עדן ענבים</cp:lastModifiedBy>
  <cp:revision>99</cp:revision>
  <dcterms:created xsi:type="dcterms:W3CDTF">2023-01-08T16:55:44Z</dcterms:created>
  <dcterms:modified xsi:type="dcterms:W3CDTF">2023-06-10T07:03:33Z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5943423-0614-406f-8d5e-6a42b298e941_Enabled">
    <vt:lpwstr>true</vt:lpwstr>
  </property>
  <property fmtid="{D5CDD505-2E9C-101B-9397-08002B2CF9AE}" pid="3" name="MSIP_Label_45943423-0614-406f-8d5e-6a42b298e941_SetDate">
    <vt:lpwstr>2023-06-06T12:20:42Z</vt:lpwstr>
  </property>
  <property fmtid="{D5CDD505-2E9C-101B-9397-08002B2CF9AE}" pid="4" name="MSIP_Label_45943423-0614-406f-8d5e-6a42b298e941_Method">
    <vt:lpwstr>Standard</vt:lpwstr>
  </property>
  <property fmtid="{D5CDD505-2E9C-101B-9397-08002B2CF9AE}" pid="5" name="MSIP_Label_45943423-0614-406f-8d5e-6a42b298e941_Name">
    <vt:lpwstr>Internal</vt:lpwstr>
  </property>
  <property fmtid="{D5CDD505-2E9C-101B-9397-08002B2CF9AE}" pid="6" name="MSIP_Label_45943423-0614-406f-8d5e-6a42b298e941_SiteId">
    <vt:lpwstr>02f22272-3538-4a5f-ae4e-64cd13d9890e</vt:lpwstr>
  </property>
  <property fmtid="{D5CDD505-2E9C-101B-9397-08002B2CF9AE}" pid="7" name="MSIP_Label_45943423-0614-406f-8d5e-6a42b298e941_ActionId">
    <vt:lpwstr>418a5cfe-da43-4efb-9b44-545037186c5f</vt:lpwstr>
  </property>
  <property fmtid="{D5CDD505-2E9C-101B-9397-08002B2CF9AE}" pid="8" name="MSIP_Label_45943423-0614-406f-8d5e-6a42b298e941_ContentBits">
    <vt:lpwstr>0</vt:lpwstr>
  </property>
</Properties>
</file>